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41"/>
  </p:notesMasterIdLst>
  <p:sldIdLst>
    <p:sldId id="257" r:id="rId5"/>
    <p:sldId id="352" r:id="rId6"/>
    <p:sldId id="353" r:id="rId7"/>
    <p:sldId id="354" r:id="rId8"/>
    <p:sldId id="355" r:id="rId9"/>
    <p:sldId id="362" r:id="rId10"/>
    <p:sldId id="363" r:id="rId11"/>
    <p:sldId id="449" r:id="rId12"/>
    <p:sldId id="441" r:id="rId13"/>
    <p:sldId id="364" r:id="rId14"/>
    <p:sldId id="447" r:id="rId15"/>
    <p:sldId id="442" r:id="rId16"/>
    <p:sldId id="443" r:id="rId17"/>
    <p:sldId id="444" r:id="rId18"/>
    <p:sldId id="445" r:id="rId19"/>
    <p:sldId id="446" r:id="rId20"/>
    <p:sldId id="448" r:id="rId21"/>
    <p:sldId id="450" r:id="rId22"/>
    <p:sldId id="451" r:id="rId23"/>
    <p:sldId id="452" r:id="rId24"/>
    <p:sldId id="356" r:id="rId25"/>
    <p:sldId id="357" r:id="rId26"/>
    <p:sldId id="453" r:id="rId27"/>
    <p:sldId id="454" r:id="rId28"/>
    <p:sldId id="461" r:id="rId29"/>
    <p:sldId id="462" r:id="rId30"/>
    <p:sldId id="463" r:id="rId31"/>
    <p:sldId id="358" r:id="rId32"/>
    <p:sldId id="359" r:id="rId33"/>
    <p:sldId id="464" r:id="rId34"/>
    <p:sldId id="465" r:id="rId35"/>
    <p:sldId id="466" r:id="rId36"/>
    <p:sldId id="473" r:id="rId37"/>
    <p:sldId id="360" r:id="rId38"/>
    <p:sldId id="361" r:id="rId39"/>
    <p:sldId id="35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5844"/>
    <a:srgbClr val="0096FF"/>
    <a:srgbClr val="0000FF"/>
    <a:srgbClr val="BB7DDD"/>
    <a:srgbClr val="FF00FF"/>
    <a:srgbClr val="3281F6"/>
    <a:srgbClr val="69D533"/>
    <a:srgbClr val="FFEFEF"/>
    <a:srgbClr val="EA0000"/>
    <a:srgbClr val="68A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9E3064-FDCB-4043-BF9E-ABBC971D3977}" v="4762" dt="2023-01-30T07:44:13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85" autoAdjust="0"/>
    <p:restoredTop sz="94660"/>
  </p:normalViewPr>
  <p:slideViewPr>
    <p:cSldViewPr snapToGrid="0">
      <p:cViewPr>
        <p:scale>
          <a:sx n="150" d="100"/>
          <a:sy n="150" d="100"/>
        </p:scale>
        <p:origin x="108" y="126"/>
      </p:cViewPr>
      <p:guideLst>
        <p:guide orient="horz" pos="37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17:0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24575,'1'49'0,"-1"41"0,-1-37-1365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4:01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1 195 24575,'1'-9'0,"2"0"0,-1 0 0,2 0 0,6-14 0,16-49 0,-25 68 0,0-2 0,0-1 0,1 1 0,0 0 0,0 0 0,5-11 0,-6 16 0,-1 0 0,1 1 0,-1-1 0,1 0 0,0 0 0,0 0 0,-1 1 0,1-1 0,0 0 0,0 1 0,0-1 0,0 1 0,0-1 0,-1 1 0,1 0 0,0-1 0,0 1 0,0 0 0,0 0 0,0-1 0,1 1 0,-1 0 0,0 0 0,0 0 0,0 0 0,0 0 0,0 0 0,0 1 0,0-1 0,0 0 0,0 1 0,0-1 0,0 0 0,0 1 0,-1-1 0,1 1 0,0-1 0,0 1 0,0 0 0,0-1 0,-1 1 0,1 0 0,0 0 0,-1-1 0,2 2 0,19 18 0,-1 1 0,19 25 0,8 9 0,-34-42-111,10 13-307,2-1 0,43 34 0,-52-48-6408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0:43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2141 60 24575,'-1199'0'0,"1147"3"0,-81 13 0,3 2 0,97-16 0,1 1 0,0 2 0,0 2 0,-56 18 0,78-20 0,-1 0 0,2 1 0,-1 0 0,0 0 0,1 1 0,0 1 0,1-1 0,-15 18 0,3 1 0,-29 52 0,38-60 0,-16 26 0,-17 29 0,-38 86 0,59-109 0,12-29 0,0 1 0,-12 42 0,19-39 0,1 1 0,1 0 0,2 0 0,3 42 0,0 5 0,-5 57 0,4 142 0,2-240 0,2-1 0,10 33 0,-4-13 0,-4-8 0,-8-35 0,1-1 0,0 1 0,1-1 0,-1 1 0,2-1 0,-1 0 0,1 0 0,0 0 0,0 0 0,1 0 0,-1-1 0,2 1 0,8 10 0,28 21 0,1-2 0,2-2 0,1-2 0,1-2 0,59 28 0,-85-49 0,-1-1 0,1-1 0,1-1 0,-1-1 0,1-1 0,0 0 0,0-2 0,28 0 0,195 13 0,128-16 0,167 2 0,-375 7 0,87 1 0,80 11 0,-122-3 0,-76-2 0,-102-9 0,0-2 0,0-1 0,1-1 0,-1-2 0,60-7 0,19-16 0,87-14 0,-149 32 0,0-2 0,85-25 0,-129 31 0,0-1 0,0 0 0,0 0 0,-1-1 0,1 1 0,0-1 0,-1 1 0,1-1 0,-1 0 0,0-1 0,0 1 0,0 0 0,-1-1 0,1 0 0,-1 1 0,0-1 0,0 0 0,2-5 0,2-9 0,0-1 0,-1 1 0,2-21 0,3-11 0,-3 15 0,-2-1 0,-2 1 0,-1-1 0,-6-65 0,2 10 0,2-695 0,-3 746 0,-1 1 0,-14-61 0,4 25 0,-19-85 0,32 148 0,-1 1 0,0 0 0,-1 0 0,-1 1 0,1-1 0,-1 1 0,-1 0 0,0 0 0,-7-11 0,8 16 0,1 1 0,0-1 0,-1 1 0,0 0 0,0 0 0,0 0 0,-1 1 0,0-1 0,1 1 0,-1 0 0,0 0 0,0 1 0,0-1 0,-1 1 0,1 1 0,-1-1 0,1 1 0,-1-1 0,-8 1 0,-44-5 0,-72-16 0,19 3 0,6 12 0,76 7 0,0-2 0,-51-9 0,20 0 0,-1 4 0,0 2 0,0 3 0,-99 9 0,84 1 0,-29 2 0,-64 7 0,134-17-1365,26-1-5461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2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24575,'1416'0'0,"-974"34"0,-222-11 0,115-7 0,-99-6 0,-117 2 0,32 1 0,-71-11 0,232-5 0,-297 2 0,0 0 0,0-2 0,0 1 0,0-2 0,-1 0 0,0-1 0,23-10 0,-34 13 0,1 0 0,0 0 0,-1-1 0,1 1 0,-1-1 0,0 0 0,1 0 0,-2 0 0,1 0 0,0 0 0,0-1 0,-1 0 0,0 1 0,0-1 0,0 0 0,0 0 0,-1 0 0,1 0 0,-1 0 0,0 0 0,0 0 0,-1-1 0,1 1 0,-1 0 0,0-1 0,0 1 0,0 0 0,-1 0 0,1-1 0,-1 1 0,-2-5 0,-1-29 0,4 38 0,0-1 0,0 1 0,0 0 0,0-1 0,0 1 0,0 0 0,0-1 0,1 1 0,-1-1 0,0 1 0,0 0 0,0 0 0,1-1 0,-1 1 0,0 0 0,0-1 0,1 1 0,-1 0 0,0 0 0,1-1 0,-1 1 0,0 0 0,1 0 0,-1 0 0,0 0 0,1-1 0,-1 1 0,0 0 0,1 0 0,-1 0 0,1 0 0,20 10 0,-11-4 0,6 5 0,0 1 0,-1 0 0,23 25 0,-35-34 0,0 1 0,0-1 0,0 1 0,-1 0 0,1 0 0,-1 0 0,0 0 0,0 1 0,-1-1 0,1 0 0,-1 1 0,0-1 0,0 1 0,-1-1 0,1 1 0,-1 0 0,0-1 0,0 1 0,0 0 0,-1-1 0,-1 6 0,-3 4 0,0 0 0,-1 0 0,0 0 0,-1-1 0,-1 0 0,-15 20 0,-64 66 0,64-75 0,23-23-28,-1 0-1,0 0 1,1 0-1,-1 0 1,0 0 0,0 0-1,1 0 1,-1 0-1,0 0 1,0-1-1,0 1 1,0 0-1,0-1 1,0 1 0,0-1-1,0 1 1,-1-1-1,1 1 1,0-1-1,0 0 1,0 0-1,0 1 1,-1-1 0,1 0-1,0 0 1,0 0-1,0 0 1,-1 0-1,1-1 1,0 1-1,0 0 1,0-1 0,0 1-1,0 0 1,-1-1-1,1 1 1,0-1-1,0 0 1,0 1-1,0-1 1,0 0 0,1 0-1,-1 0 1,0 1-1,0-1 1,0 0-1,0-2 1,-14-15-6798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4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73 904 24575,'1'-1'0,"1"1"0,-1 0 0,0-1 0,0 1 0,0-1 0,0 1 0,0-1 0,0 0 0,0 0 0,0 1 0,0-1 0,0 0 0,0 0 0,0 0 0,0 0 0,-1 0 0,1 0 0,0 0 0,-1 0 0,1 0 0,-1 0 0,1-1 0,-1 1 0,1 0 0,-1 0 0,0 0 0,0-1 0,1-1 0,3-44 0,-3 37 0,3-24 0,1-1 0,2 1 0,2 0 0,14-38 0,61-125 0,-73 175 0,24-71 0,-26 64 0,2 1 0,16-30 0,-21 48 0,-1 1 0,2 0 0,-1 0 0,1 1 0,1 0 0,-1 0 0,1 0 0,1 1 0,15-10 0,2 1 0,1 1 0,1 1 0,31-11 0,-48 21 0,0 0 0,0 1 0,0 0 0,0 1 0,1 0 0,-1 1 0,1 0 0,-1 1 0,1 1 0,-1-1 0,19 5 0,-28-4 0,1 1 0,-1 0 0,0-1 0,1 1 0,-1 0 0,0 0 0,0 0 0,0 1 0,-1-1 0,1 0 0,-1 1 0,1-1 0,-1 1 0,0 0 0,0-1 0,0 1 0,0 0 0,0 0 0,0 0 0,-1 0 0,0-1 0,1 1 0,-1 0 0,0 0 0,0 0 0,-1 3 0,1 2 0,0-1 0,-1 0 0,1 0 0,-2 0 0,1 0 0,-1 0 0,0 0 0,0 0 0,-7 12 0,-2-5 0,-2 0 0,0-1 0,0-1 0,-2 0 0,-14 9 0,-8 7 0,15-10 0,0-2 0,-2-1 0,0-1 0,0-1 0,-1-1 0,-1-1 0,0-1 0,0-2 0,-31 7 0,-114 39 0,171-54 0,-1 0 0,1 1 0,0-1 0,-1 0 0,1 0 0,0 1 0,-1-1 0,1 0 0,0 0 0,-1 0 0,1 0 0,-1 0 0,1 0 0,0 0 0,-1 0 0,1 0 0,-1 0 0,1 0 0,-1 0 0,1 0 0,0 0 0,-1 0 0,1 0 0,-1 0 0,1 0 0,0 0 0,-1-1 0,1 1 0,0 0 0,-1 0 0,1 0 0,0-1 0,-1 1 0,1 0 0,0-1 0,-1 1 0,1 0 0,0-1 0,10-15 0,32-20 0,-38 33 0,6-7 0,2 0 0,-1 1 0,1 0 0,1 1 0,-1 1 0,1 0 0,1 0 0,-1 2 0,1-1 0,0 2 0,0 0 0,0 0 0,25-1 0,39-9 0,-66 11 0,-1 0 0,0 0 0,1 1 0,0 1 0,-1 0 0,1 0 0,0 1 0,-1 1 0,1 0 0,0 0 0,16 5 0,-26-4 0,0-1 0,0 1 0,-1 0 0,1 0 0,0-1 0,-1 1 0,1 0 0,-1 1 0,1-1 0,-1 0 0,0 0 0,0 1 0,0-1 0,0 0 0,0 1 0,-1-1 0,1 1 0,-1-1 0,1 1 0,-1-1 0,0 1 0,0 0 0,0-1 0,-2 6 0,2 3 0,-1 1 0,-1 0 0,0-1 0,-5 13 0,1-7 0,-1-1 0,0 0 0,-1-1 0,-1 1 0,-1-2 0,0 1 0,0-1 0,-2-1 0,0 0 0,-26 22 0,9-13 0,-1-2 0,-1-1 0,0-1 0,-45 18 0,24-10 0,37-18 0,0 0 0,0-1 0,-33 10 0,-34 14 0,10-3 0,72-28 1,0-1 0,0 1 0,0 0-1,1 0 1,-1-1 0,0 1 0,0 0 0,0-1 0,0 1-1,0 0 1,0 0 0,0-1 0,0 1 0,0 0-1,0 0 1,0-1 0,0 1 0,-1 0 0,1-1-1,0 1 1,0 0 0,0 0 0,0 0 0,0-1 0,0 1-1,-1 0 1,1 0 0,0-1 0,0 1 0,0 0-1,-1 0 1,1 0 0,0 0 0,0-1 0,0 1-1,-1 0 1,1 0 0,0 0 0,0 0 0,-1 0 0,1 0-1,0 0 1,0 0 0,-1-1 0,1 1 0,0 0-1,-1 0 1,1 0 0,0 0 0,0 1 0,-1-1-1,1 0 1,0 0 0,0 0 0,-1 0 0,1 0 0,0 0-1,0 0 1,-1 0 0,1 1 0,20-26-279,-13 17-859,2-4-5689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24575,'0'12'0,"-1"0"0,-1 0 0,0 0 0,0 0 0,-1 0 0,-1 0 0,-9 21 0,-5 1 0,-26 39 0,30-51 0,0 0 0,1 1 0,1 1 0,-16 46 0,23-55 0,3-9 0,1-1 0,-1 0 0,1 1 0,0-1 0,0 1 0,0 7 0,1-11 0,1-1 0,-1 0 0,0 1 0,0-1 0,1 0 0,-1 1 0,1-1 0,0 0 0,-1 0 0,1 0 0,0 0 0,-1 0 0,1 1 0,0-1 0,0 0 0,0-1 0,0 1 0,0 0 0,0 0 0,0 0 0,1-1 0,-1 1 0,0 0 0,0-1 0,0 1 0,1-1 0,-1 0 0,0 1 0,1-1 0,-1 0 0,0 0 0,2 0 0,34 3 0,-1-1 0,0-2 0,42-6 0,0 1 0,168 0 0,-245 5-76,0 0 1,1 0-1,-1-1 0,0 1 0,0 0 0,0-1 0,0 1 0,0 0 1,0-1-1,0 1 0,0-1 0,0 1 0,0-1 0,0 0 1,0 0-1,0 1 0,1-3 0,3-5-6750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24575,'2'131'0,"-4"138"0,-2-219 0,-6 153 0,10 529 0,3-687 0,9 60 0,0-13 0,1-8 0,-7-56 0,-2 0 0,1 40 0,7 152 0,-12-176 0,1-12 0,-1-1 0,-1 1 0,-2 0 0,-1-1 0,-1 1 0,-2-1 0,-13 38 0,14-49 0,2 1 0,0-1 0,1 1 0,1 0 0,1 0 0,0 1 0,5 33 0,-1 15 0,-3-1-1365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24575,'-2'1'0,"-1"0"0,0 0 0,1 0 0,-1 0 0,0 0 0,1 1 0,-1-1 0,1 1 0,0 0 0,0-1 0,-3 4 0,-4 3 0,-107 87 0,102-83 0,2 1 0,0 0 0,0 1 0,1 1 0,1 0 0,-11 21 0,20-34-100,3-4 135,8-14 128,13-22-1626,-8 10-5363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3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24575,'7'2'0,"-1"0"0,1 0 0,-1 0 0,0 1 0,1 0 0,8 6 0,1-1 0,6 5 0,0 1 0,-1 1 0,0 1 0,-2 1 0,34 36 0,-3-4 0,-50-49-59,1 1 0,0-1-1,0 1 1,-1-1-1,1 1 1,-1 0 0,1-1-1,0 1 1,-1 0 0,1-1-1,-1 1 1,1 0 0,-1 0-1,0-1 1,1 1-1,-1 0 1,0 0 0,1 0-1,-1 0 1,0-1 0,0 1-1,0 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0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1275 24575,'2'-6'0,"0"1"0,0 0 0,0 0 0,1 0 0,-1 0 0,1 0 0,0 0 0,1 1 0,-1 0 0,1-1 0,4-3 0,4-6 0,40-53 0,-16 19 0,51-53 0,-25 33 0,56-81 0,-100 125 0,67-94 0,-42 55 0,84-94 0,-73 106 0,3 3 0,105-70 0,-127 95 0,2-4 0,1 2 0,1 1 0,1 3 0,80-32 0,-94 48 0,1 1 0,-1 1 0,1 2 0,-1 0 0,1 2 0,0 1 0,50 10 0,-51-5 0,-1 1 0,0 1 0,-1 1 0,0 1 0,0 2 0,-1 0 0,-1 1 0,27 22 0,4 1 0,-32-25 0,-2 2 0,0 0 0,0 1 0,-1 0 0,-1 2 0,22 27 0,-17-17 0,1-1 0,1-1 0,54 42 0,7 7 0,-39-33 0,-28-25 0,0 0 0,25 30 0,-35-36 0,27 34 0,43 72 0,-24-17 0,-19-32 0,49 69 0,-58-99 0,-14-18 0,1 0 0,1-1 0,1 0 0,0-1 0,2 0 0,24 18 0,-20-17-1365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3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24575,'-1'0'0,"0"1"0,0-1 0,-1 1 0,1 0 0,0 0 0,0 0 0,0 0 0,0-1 0,0 1 0,0 1 0,0-1 0,0 0 0,1 0 0,-1 0 0,0 0 0,1 1 0,-1-1 0,0 0 0,1 0 0,0 1 0,-1 1 0,-11 37 0,10-32 0,-2 5-110,-2 5-141,1-1 0,1 1 0,1 1 0,-2 29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18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2228 24575,'-1'-1'0,"1"1"0,-1-1 0,0 0 0,0 1 0,1-1 0,-1 0 0,1 0 0,-1 0 0,0 0 0,1 1 0,0-1 0,-1 0 0,1 0 0,-1 0 0,1 0 0,0 0 0,0 0 0,0 0 0,-1 0 0,1 0 0,0-2 0,-3-29 0,3 28 0,-1-34 0,1 1 0,2-1 0,2 0 0,8-37 0,46-147 0,-17 113 0,102-191 0,-76 166 0,-27 55 0,62-95 0,-83 146 0,2 2 0,0 0 0,2 1 0,0 1 0,2 1 0,45-32 0,2 9 0,1 4 0,101-42 0,163-46 0,-163 66 0,-12-12 0,-71 31 0,-54 32 0,-30 12 0,0-1 0,0-1 0,-1 1 0,1-1 0,0 0 0,9-7 0,-15 9 0,0 0 0,0 0 0,0 0 0,0 0 0,0-1 0,0 1 0,0 0 0,0-1 0,-1 1 0,1-1 0,0 1 0,-1-1 0,0 1 0,1-1 0,-1 1 0,0-1 0,1 0 0,-1 1 0,0-1 0,0 1 0,0-1 0,-1 0 0,1 1 0,0-1 0,-1 1 0,1-1 0,-1 1 0,1-1 0,-1 1 0,0-1 0,1 1 0,-1-1 0,0 1 0,-1-2 0,-13-19 0,0 1 0,-2 1 0,-29-30 0,16 20 0,158 124 0,-118-86 0,-3-3 0,0 1 0,0 0 0,-1 1 0,1-1 0,8 13 0,-14-17 0,0 0 0,0 0 0,0 0 0,0 0 0,-1 0 0,1 0 0,0 0 0,-1 1 0,0-1 0,1 0 0,-1 0 0,0 0 0,0 0 0,0 0 0,-1 1 0,1-1 0,0 0 0,-1 0 0,0 0 0,1 0 0,-1 0 0,0 0 0,0 0 0,0 0 0,0 0 0,0 0 0,-1-1 0,-2 4 0,-54 81 0,23-31 0,31-65 83,3-7-1531,2 2-5378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3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 24575,'-1'0'0,"-1"0"0,1 0 0,0 0 0,-1 0 0,1 0 0,-1 1 0,1-1 0,-1 0 0,1 1 0,0-1 0,-1 1 0,1-1 0,0 1 0,0 0 0,-1 0 0,1-1 0,0 1 0,0 0 0,0 0 0,0 0 0,0 0 0,0 0 0,0 0 0,0 1 0,1-1 0,-1 0 0,0 2 0,0 0 0,0 0 0,0 0 0,1 0 0,-1 0 0,1 0 0,0 0 0,0 1 0,0-1 0,1 0 0,-1 0 0,1 0 0,1 4 0,-1-1 0,1-1 0,-1 1 0,2-1 0,-1 0 0,0 0 0,1 0 0,0 0 0,0 0 0,1 0 0,-1-1 0,1 0 0,0 1 0,0-1 0,9 6 0,-7-7 0,-1-1 0,1 0 0,0 0 0,-1 0 0,1-1 0,0 0 0,0 0 0,0 0 0,0-1 0,0 0 0,0 0 0,0 0 0,8-2 0,-12 1 0,1 0 0,-1 0 0,0 0 0,0 0 0,1 0 0,-1-1 0,0 1 0,0 0 0,-1-1 0,1 0 0,0 1 0,0-1 0,-1 0 0,1 0 0,-1 0 0,0 0 0,1 0 0,-1 0 0,0 0 0,0-1 0,0 1 0,-1 0 0,1-1 0,-1 1 0,1 0 0,-1-1 0,0 1 0,1-1 0,-1 1 0,-1-1 0,1 1 0,0 0 0,-1-1 0,1 1 0,-1-1 0,0-2 0,-1-1 11,1-1 0,-1 1 0,-1-1 0,1 1 0,-1 0 0,0 0-1,-1 0 1,1 0 0,-1 0 0,-6-6 0,8 10-59,1 0 0,-1 0 0,0 0 0,0 1 0,0-1 1,0 1-1,0-1 0,0 1 0,0 0 0,-1 0 0,1 0 0,0 0 0,-1 0 0,1 0 0,-1 1 1,1-1-1,-1 1 0,1-1 0,-1 1 0,1 0 0,-1 0 0,1 1 0,-1-1 0,0 0 0,1 1 0,0-1 1,-1 1-1,1 0 0,-1 0 0,-2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3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91 24575,'-2'-7'0,"-1"1"0,0-1 0,-1 0 0,1 1 0,-1 0 0,-1 0 0,1 0 0,-1 1 0,0-1 0,-6-4 0,8 8 0,1 0 0,0 0 0,0 1 0,0-1 0,-1 1 0,1-1 0,-1 1 0,1 0 0,-1 0 0,0 0 0,1 0 0,-1 1 0,0-1 0,0 1 0,1-1 0,-1 1 0,0 0 0,0 0 0,0 1 0,0-1 0,1 0 0,-1 1 0,0 0 0,1-1 0,-1 1 0,0 0 0,1 0 0,-1 1 0,1-1 0,-1 1 0,1-1 0,0 1 0,0 0 0,-1-1 0,1 1 0,1 0 0,-1 1 0,0-1 0,0 0 0,1 0 0,-1 1 0,1-1 0,0 1 0,-2 4 0,2-5 0,0 0 0,1 0 0,-1 0 0,1 0 0,-1 0 0,1 1 0,0-1 0,0 0 0,0 0 0,0 0 0,0 0 0,1 0 0,-1 0 0,1 0 0,-1 0 0,1 0 0,0 0 0,-1 0 0,1 0 0,0 0 0,2 2 0,0 0 0,1 0 0,-1 0 0,1-1 0,-1 1 0,1-1 0,0 0 0,0 0 0,0 0 0,7 2 0,-6-2 0,0-1 0,0 1 0,0-1 0,0 0 0,1 0 0,-1-1 0,1 0 0,0 0 0,-1 0 0,1-1 0,0 0 0,-1 0 0,1 0 0,0 0 0,-1-1 0,1 0 0,7-3 0,-12 3 0,1 0 0,-1 0 0,1 0 0,-1 0 0,0-1 0,1 1 0,-1 0 0,0-1 0,0 0 0,0 1 0,0-1 0,0 1 0,-1-1 0,1 0 0,0 0 0,0-1 0,8-17 0,-1 61 0,-6-22 0,1 5 0,-2 1 0,-2 46 0,1-64 0,-1 1 0,-1-1 0,1 0 0,-1 0 0,-1 0 0,1 0 0,-1-1 0,0 1 0,-1-1 0,0 1 0,0-1 0,0 0 0,0 0 0,-8 6 0,3-4 0,0 0 0,-1-1 0,0 0 0,-1 0 0,0-1 0,0 0 0,0-1 0,0-1 0,-1 1 0,0-2 0,0 0 0,0 0 0,0-1 0,0-1 0,-1 0 0,1 0 0,0-1 0,-13-2 0,23 2 5,1-1-1,0 1 1,-1-1 0,1 1-1,0-1 1,0 0-1,0 0 1,-1 1 0,1-1-1,0 0 1,0 0 0,0 0-1,0 0 1,0 0-1,1 0 1,-1-1 0,0 1-1,0 0 1,1 0-1,-1 0 1,1-1 0,-1 1-1,1 0 1,-1-1-1,1-1 1,-4-36-1490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1:07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1 142 24575,'5'4'0,"1"0"0,-1 0 0,1 1 0,-1 0 0,0 0 0,-1 0 0,6 8 0,-7-8 0,0-1 0,0 0 0,0 0 0,1 0 0,0 0 0,-1-1 0,1 1 0,1-1 0,-1 0 0,0-1 0,1 1 0,8 3 0,-11-6 0,0 0 0,-1 0 0,1 0 0,0-1 0,0 1 0,0-1 0,0 1 0,0-1 0,-1 0 0,1 0 0,0 0 0,-1 0 0,1 0 0,0 0 0,-1 0 0,1 0 0,-1-1 0,0 1 0,1 0 0,-1-1 0,0 1 0,0-1 0,0 0 0,0 1 0,1-4 0,26-51 0,-24 45 0,49-116-1365,-46 113-5461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1:08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 24575,'7'0'0,"0"1"0,1 0 0,-1 0 0,0 0 0,0 1 0,0 0 0,0 1 0,0-1 0,0 2 0,-1-1 0,1 0 0,9 9 0,3 3 0,0 2 0,24 28 0,-32-32 0,1 0 0,1 0 0,0-2 0,0 1 0,1-2 0,19 12 0,-31-21 0,0 0 0,1-1 0,-1 1 0,0-1 0,0 0 0,0 0 0,1 0 0,-1 0 0,0 0 0,0 0 0,0 0 0,1-1 0,-1 1 0,0-1 0,0 0 0,0 1 0,0-1 0,0 0 0,0 0 0,0-1 0,0 1 0,0 0 0,-1 0 0,1-1 0,2-2 0,44-50 0,-30 33 0,86-100-1365,-84 99-5461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1:12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1 186 24575,'1'2'0,"1"-1"0,0 1 0,0 0 0,-1 0 0,1 0 0,-1 0 0,1 1 0,-1-1 0,0 0 0,0 0 0,0 1 0,0-1 0,0 1 0,-1-1 0,1 1 0,-1-1 0,1 5 0,3 10 0,-3-15 0,-1-1 0,0 1 0,1-1 0,0 1 0,-1-1 0,1 0 0,0 1 0,0-1 0,-1 0 0,1 0 0,0 0 0,0 1 0,0-1 0,1 0 0,-1 0 0,0-1 0,0 1 0,1 0 0,-1 0 0,0 0 0,1-1 0,-1 1 0,0-1 0,1 1 0,-1-1 0,1 0 0,-1 1 0,1-1 0,-1 0 0,1 0 0,-1 0 0,1 0 0,-1 0 0,1-1 0,-1 1 0,1 0 0,-1-1 0,1 1 0,-1-1 0,1 1 0,-1-1 0,0 0 0,1 1 0,-1-1 0,0 0 0,2-1 0,8-7 0,0 0 0,-1 0 0,0-1 0,12-14 0,-6 6 0,37-38-25,63-60-1315,-98 102-5486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1:13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24575,'1'4'0,"0"0"0,1-1 0,0 1 0,0-1 0,0 1 0,1-1 0,-1 0 0,1 0 0,-1 0 0,1 0 0,6 5 0,4 5 0,70 105 0,-35-45 0,-47-72 0,0 1 0,0-1 0,1 1 0,-1-1 0,0 1 0,1-1 0,-1 0 0,1 0 0,-1 0 0,1 0 0,-1 0 0,1 0 0,0 0 0,-1 0 0,1-1 0,0 1 0,0-1 0,0 1 0,0-1 0,-1 0 0,4 1 0,-2-2 0,1 1 0,0-1 0,-1 0 0,1 0 0,-1 0 0,0 0 0,1 0 0,-1-1 0,0 0 0,5-3 0,8-7 0,-1 0 0,-1-1 0,20-23 0,-19 20 0,180-164-1365,-182 169-5461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13:51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24575,'51'-62'0,"-42"48"0,1 1 0,1 1 0,0-1 0,20-16 0,-18 19 0,1 0 0,1 1 0,0 1 0,0 0 0,24-8 0,-34 14 0,0 0 0,0 0 0,0 1 0,0 0 0,0 0 0,0 0 0,0 1 0,0-1 0,0 1 0,0 1 0,0-1 0,0 1 0,0-1 0,0 2 0,0-1 0,0 0 0,0 1 0,0 0 0,-1 0 0,1 0 0,-1 1 0,7 4 0,4 7 0,0 1 0,-1 0 0,21 32 0,-31-42 0,-1 0 0,1 0 0,-1 1 0,-1-1 0,1 1 0,-1-1 0,0 1 0,0 0 0,-1 0 0,1 0 0,-1 0 0,-1 0 0,1 0 0,-1 0 0,0 0 0,-1 0 0,-1 9 0,2-14 0,0 0 0,0 0 0,0 0 0,0 0 0,-1 1 0,1-1 0,0 0 0,-1 0 0,1 0 0,-1 0 0,1 0 0,-1 0 0,0 0 0,1 0 0,-1 0 0,0 0 0,0-1 0,0 1 0,1 0 0,-1 0 0,0-1 0,0 1 0,0-1 0,0 1 0,0-1 0,0 1 0,0-1 0,-1 1 0,1-1 0,0 0 0,0 0 0,0 1 0,0-1 0,0 0 0,-1 0 0,1 0 0,0 0 0,0-1 0,0 1 0,0 0 0,0 0 0,-1-1 0,1 1 0,-1-1 0,-1-1 0,1 1 0,0-1 0,0 1 0,-1-1 0,1 0 0,0 0 0,1 0 0,-1 0 0,0-1 0,1 1 0,-1 0 0,1-1 0,-1 1 0,1-1 0,0 1 0,0-1 0,-1-4 0,2-2 0,0 0 0,0 0 0,1 0 0,0 1 0,0-1 0,1 0 0,1 1 0,-1-1 0,1 1 0,1 0 0,-1 0 0,1 0 0,1 0 0,7-10 0,6-7 0,0 1 0,41-41 0,-48 56 0,0 1 0,0 0 0,1 1 0,-1 0 0,2 1 0,-1 0 0,1 1 0,0 0 0,0 1 0,0 0 0,1 1 0,-1 1 0,25-1 0,15 1 0,1 2 0,56 8 0,-107-8 0,46 5 0,-1 1 0,57 16 0,-98-24 0,-12-10 0,-23-26 0,6 7 0,-15-38 0,37 69 0,0 0 0,-1-1 0,1 1 0,0 0 0,0 0 0,0 0 0,0 0 0,0 0 0,0 0 0,0 0 0,0-1 0,0 1 0,0 0 0,0 0 0,0 0 0,0 0 0,0 0 0,0 0 0,0-1 0,0 1 0,0 0 0,0 0 0,0 0 0,0 0 0,0 0 0,0 0 0,0-1 0,0 1 0,0 0 0,0 0 0,0 0 0,0 0 0,0 0 0,0 0 0,0 0 0,0-1 0,0 1 0,1 0 0,-1 0 0,0 0 0,0 0 0,0 0 0,0 0 0,0 0 0,0 0 0,0 0 0,1 0 0,-1 0 0,0 0 0,0 0 0,0 0 0,0-1 0,0 1 0,0 0 0,1 0 0,-1 0 0,0 0 0,0 0 0,0 0 0,0 1 0,0-1 0,0 0 0,1 0 0,-1 0 0,0 0 0,14 7 0,13 13 0,-3 1 0,30 30 0,-50-47 0,0 0 0,-1 1 0,1-1 0,-1 1 0,0 0 0,0 0 0,-1 0 0,0 1 0,4 10 0,-6-14 0,0 1 0,0 0 0,0 0 0,0-1 0,-1 1 0,1 0 0,-1-1 0,0 1 0,0 0 0,0-1 0,0 1 0,0-1 0,0 1 0,-1-1 0,1 0 0,-1 0 0,0 1 0,1-1 0,-1 0 0,0 0 0,0-1 0,0 1 0,-4 2 0,-9 7 0,-1-1 0,-25 12 0,8-4 0,0 4 0,19-12 0,0 0 0,-1-1 0,-24 10 0,39-19 0,0 0 0,-1 0 0,1 0 0,0 0 0,0 0 0,0 0 0,0 0 0,0 0 0,0 0 0,-1 1 0,1-1 0,0 0 0,0 0 0,0 0 0,0 0 0,0 0 0,0 0 0,-1 0 0,1 0 0,0 0 0,0-1 0,0 1 0,0 0 0,0 0 0,0 0 0,-1 0 0,1 0 0,0 0 0,0 0 0,0 0 0,0 0 0,0 0 0,0 0 0,0 0 0,0-1 0,0 1 0,-1 0 0,1 0 0,0 0 0,0 0 0,0 0 0,0 0 0,0 0 0,0-1 0,0 1 0,0 0 0,0 0 0,0 0 0,0 0 0,0 0 0,0 0 0,0-1 0,0 1 0,0 0 0,0 0 0,0 0 0,0 0 0,0 0 0,0 0 0,0-1 0,0 1 0,0 0 0,0 0 0,0 0 0,1 0 0,6-16 0,12-15 0,108-177 0,-125 206-85,-1 0 0,0 0-1,0 0 1,0 0 0,-1 0-1,1 0 1,0 0 0,-1 0-1,1-1 1,-1 1 0,0 0-1,0 0 1,0-1 0,0 1-1,-1-4 1,-1-4-6741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14:27:40.5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24575,'6'7'0,"-1"1"0,-1 0 0,0 0 0,0 1 0,0-1 0,-1 1 0,3 11 0,3 6 0,5 9 0,53 148 0,-14-12 0,-34-115 0,2 0 0,3-2 0,34 59 0,-2-4 0,-35-72 0,1-2 0,1 0 0,2-2 0,41 43 0,-15-18 0,54 79 0,-61-76 0,64 68 0,28 29 0,-111-130 0,137 141 0,-54-53 0,-49-50 0,59 67 0,62 63 0,-87-95 0,-64-67 0,1-1 0,2-2 0,59 46 0,-58-51 0,0 2 0,-2 2 0,-1 0 0,43 58 0,-37-44 0,5 0 0,76 64 0,5 6 0,-79-72 0,2-2 0,1-3 0,74 47 0,-67-55 0,2-2 0,0-2 0,79 22 0,-58-20 0,-27-13 0,89 15 0,-38-9 0,-14 0 0,188 34 0,-172-47 0,-65-6 0,1 2 0,39 8 0,-34-4 0,1-1 0,-1-3 0,1-1 0,0-3 0,0-1 0,55-10 0,-39 5 0,-37 5 0,0-1 0,41-10 0,20-8 0,-47 12 0,43-15 0,-58 17 0,0 2 0,41-7 0,11-1 0,152-50 0,-149 42 0,54-12 0,-110 28 0,1-2 0,-1 0 0,0-1 0,0-1 0,19-13 0,42-16 0,-43 22 0,151-66 0,-20 5 0,-32 20 0,-115 47 0,0 1 0,1 2 0,42-9 0,-17 5 0,-9 3 0,0 1 0,49-1 0,-46 5 0,25-5 0,-36 3 0,45 0 0,506 6 0,-453-11 0,-60 2 0,81-13 0,-62 7 0,52-22 0,-90 26 0,-1-3 0,54-21 0,-27 9 0,-33 10 0,-32 9 0,0 2 0,1 0 0,0 0 0,0 1 0,24-2 0,51-4 0,20 0 0,115-9 0,-175 19 0,1-2 0,-1-3 0,71-13 0,-43 3 0,-52 10 0,1 0 0,-1-2 0,0-1 0,31-12 0,-29 8 0,2 2 0,-1 1 0,55-9 0,21-6 0,-95 20 4,-1-1 0,0 1 0,-1-1 0,1 0 0,-1 0 0,1-1 0,10-11 0,8-5-1401,-11 11-5429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18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24575,'-17'283'0,"3"6"0,12-269 0,-7 51 0,4 0 0,6 128 0,3-158 0,1 1 0,2-1 0,2 0 0,2-1 0,2 0 0,1-1 0,2-1 0,29 51 0,1-12 0,-2 2 0,49 127 0,-85-188 0,0 0 0,1-1 0,1-1 0,1 1 0,0-2 0,19 21 0,1-3 0,56 47 0,-77-71 0,16 14 0,1-2 0,0 0 0,2-2 0,0-1 0,56 25 0,-80-41 0,0 0 0,0-1 0,0 1 0,0-1 0,0-1 0,1 1 0,-1-1 0,0 0 0,0 0 0,0 0 0,6-2 0,-9 2 0,0-1 0,0 0 0,0 0 0,-1 0 0,1 0 0,0 0 0,-1 0 0,1-1 0,0 1 0,-1-1 0,0 1 0,1-1 0,-1 1 0,0-1 0,0 0 0,0 1 0,0-1 0,0 0 0,0 0 0,0 0 0,-1 0 0,1 0 0,-1 0 0,1 0 0,-1 0 0,0 0 0,0 0 0,0 0 0,0-3 0,-1-9 0,0 1 0,-1-1 0,0 1 0,-1 0 0,0 0 0,-11-25 0,14 38 0,0 0 0,0 0 0,0 0 0,-1 0 0,1 0 0,0 0 0,0-1 0,0 1 0,0 0 0,0 0 0,0 0 0,0 0 0,0 0 0,0 0 0,0-1 0,0 1 0,0 0 0,0 0 0,0 0 0,0 0 0,0 0 0,0-1 0,0 1 0,0 0 0,0 0 0,0 0 0,0 0 0,0 0 0,1 0 0,-1-1 0,0 1 0,0 0 0,0 0 0,0 0 0,0 0 0,0 0 0,0 0 0,0 0 0,0 0 0,1 0 0,-1 0 0,0-1 0,0 1 0,0 0 0,0 0 0,0 0 0,0 0 0,1 0 0,-1 0 0,0 0 0,0 0 0,0 0 0,0 0 0,0 0 0,0 0 0,1 0 0,-1 0 0,0 0 0,0 0 0,0 0 0,0 0 0,0 0 0,1 1 0,14 5 0,16 13 0,-26-15 0,15 7 0,-2 2 0,0 0 0,0 1 0,-1 1 0,-1 1 0,15 18 0,-30-33 0,0 0 0,-1 0 0,1 0 0,-1 0 0,1 0 0,-1 0 0,1 1 0,-1-1 0,0 0 0,0 0 0,1 0 0,-1 0 0,0 1 0,0-1 0,0 0 0,0 0 0,0 0 0,-1 0 0,1 1 0,0-1 0,-1 0 0,1 0 0,0 0 0,-1 0 0,1 0 0,-1 0 0,0 0 0,1 0 0,-1 0 0,0 0 0,1 0 0,-1 0 0,0 0 0,0-1 0,0 1 0,0 0 0,0-1 0,0 1 0,0 0 0,0-1 0,0 1 0,0-1 0,0 0 0,-1 1 0,0-1 0,-11 5 0,1-1 0,-1-1 0,-17 3 0,13-2 0,-69 24 0,60-18 0,0-1 0,-29 6 0,55-15 0,0 0 0,-1 0 0,1 0 0,-1 1 0,1-1 0,-1 0 0,1 0 0,0 0 0,-1 0 0,1 0 0,-1 0 0,1 0 0,-1 0 0,1 0 0,-1 0 0,1 0 0,0 0 0,-1 0 0,1 0 0,-1 0 0,1 0 0,-1-1 0,1 1 0,0 0 0,-1 0 0,1-1 0,-1 1 0,1 0 0,0 0 0,-1-1 0,1 1 0,0 0 0,-1-1 0,1 1 0,0 0 0,0-1 0,-1 1 0,1-1 0,8-19 0,26-22 0,-32 39 0,1 0-40,38-51 205,-39 50-264,0 1-1,0-1 1,-1 0 0,1 0-1,-1 0 1,0 0 0,-1 0-1,1 0 1,0-1 0,-1 1-1,0 0 1,0 0 0,-1 0-1,0-5 1,-2-9-6727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20:5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1095 24575,'1'-4'0,"0"0"0,-1-1 0,1 1 0,1 0 0,-1 0 0,1 0 0,-1 1 0,1-1 0,0 0 0,1 0 0,4-5 0,35-39 0,-31 36 0,40-36 0,1 2 0,92-60 0,-104 78 0,-8 5 0,0 2 0,2 2 0,0 1 0,1 1 0,0 2 0,1 2 0,41-10 0,-28 11 0,140-28 0,-163 37 0,-1 0 0,1 2 0,-1 2 0,0 0 0,45 8 0,84 24 0,149 27 0,-223-48 0,156 1 0,438-16 0,-653 2 0,0-1 0,0 0 0,0-2 0,0 0 0,0-2 0,-1 0 0,0-1 0,-1-1 0,1-1 0,-1-1 0,-1 0 0,19-15 0,19-18 0,-2-3 0,63-68 0,-3 3 0,-28 24 0,-58 55 0,57-48 0,-65 64 0,-17 13 0,0 0 0,0 0 0,0 0 0,1 1 0,-1-1 0,1 1 0,0 0 0,-1 0 0,1 0 0,0 1 0,0-1 0,0 1 0,1 0 0,-1 0 0,0 1 0,0-1 0,9 1 0,27-3 0,-36-1 0,-25-1 0,-1 0 0,40 6 0,42 9 0,-55-7 0,0-1 0,0 1 0,0 1 0,-1-1 0,1 0 0,-1 1 0,0 0 0,0 0 0,7 10 0,-10-13 0,0 1 0,0-1 0,0 1 0,-1 0 0,1 0 0,0-1 0,-1 1 0,1 0 0,-1 0 0,0 0 0,0-1 0,0 1 0,0 0 0,0 0 0,0 0 0,0 0 0,0 0 0,-1-1 0,1 1 0,-1 0 0,0 0 0,1-1 0,-1 1 0,0 0 0,0-1 0,0 1 0,0-1 0,0 1 0,0-1 0,0 1 0,-1-1 0,1 0 0,-3 3 0,-7 5 0,0 1 0,-1-2 0,0 1 0,0-2 0,-1 0 0,0 0 0,0-1 0,-1 0 0,-15 3 0,27-9 0,0-1 0,0 1 0,0 0 0,0-1 0,1 0 0,-1 1 0,0-1 0,0 0 0,0 0 0,1 0 0,-1 0 0,0 0 0,1-1 0,-1 1 0,1 0 0,-1-1 0,1 1 0,0-1 0,0 0 0,0 1 0,0-1 0,0 0 0,0 1 0,0-1 0,0 0 0,1 0 0,-1 0 0,0 0 0,1 0 0,-1-3 0,-8-64 0,9 65 0,-1-14-1365,1 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11:35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708 185 24575,'-14'2'0,"1"0"0,0 1 0,0 1 0,0 0 0,0 1 0,1 0 0,0 1 0,-17 11 0,-16 6 0,28-16 0,-47 22 0,0 2 0,-81 55 0,128-74 0,0 1 0,0 1 0,1 0 0,1 1 0,1 1 0,0 0 0,1 1 0,0 1 0,2 0 0,0 0 0,1 1 0,-10 28 0,11-23 0,0-2 0,1 0 0,2 1 0,0 0 0,1 0 0,1 1 0,-2 41 0,6-63 0,1 22 0,0-1 0,5 33 0,-4-48 0,0 0 0,1 0 0,0 0 0,0 0 0,0 0 0,1-1 0,1 1 0,-1-1 0,1 0 0,6 7 0,20 19 0,2-1 0,1-2 0,1-1 0,2-2 0,1-1 0,0-2 0,2-2 0,1-1 0,1-3 0,0-1 0,86 22 0,-72-29 0,0-3 0,90 1 0,32 2 0,-85 2 0,45 7 0,273 1 0,-384-22 0,1 0 0,-1-2 0,1-1 0,-1-2 0,-1 0 0,1-2 0,26-12 0,-39 14 0,1-1 0,-1 0 0,-1-1 0,1 0 0,-1-1 0,-1-1 0,0 0 0,-1 0 0,0-1 0,0-1 0,-2 0 0,1 0 0,9-20 0,-6 7 0,5-12 0,46-69 0,-51 87 0,-1-1 0,-1 0 0,-1 0 0,-1-1 0,0-1 0,-2 1 0,-1-1 0,-1-1 0,3-27 0,-1 14 0,-2 0 0,-2-1 0,-1-47 0,-3 71 0,0 0 0,-2 0 0,1 0 0,-2 1 0,0-1 0,-1 1 0,0 0 0,-1 0 0,0 0 0,-1 1 0,0 0 0,-10-12 0,-8-4 0,-1 1 0,-1 1 0,-2 2 0,-32-23 0,-7-5 0,29 19 0,-2 2 0,-1 2 0,-1 2 0,-1 1 0,-2 3 0,0 1 0,-59-17 0,78 34 0,0 1 0,-1 1 0,1 1 0,-1 2 0,1 1 0,-1 1 0,-49 11 0,10 3 0,-92 36 0,77-24 0,10-5 0,1 4 0,-123 63 0,174-75 0,0 1 0,0 0 0,2 1 0,0 2 0,1-1 0,-17 27 0,13-18 0,-2 0 0,-31 27 0,19-24-1365,24-20-5461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11:37.8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1152 1 24575,'-113'5'0,"-154"27"0,55-4 0,194-26 0,1 1 0,-1 0 0,1 1 0,0 1 0,0 1 0,0 1 0,1 0 0,0 1 0,1 0 0,-1 2 0,2-1 0,-1 2 0,-23 22 0,-16 14 0,1 2 0,2 2 0,-61 81 0,107-125 0,1-1 0,-1 1 0,1 1 0,1-1 0,0 0 0,0 1 0,0 0 0,1 0 0,0-1 0,0 1 0,1 0 0,0 1 0,1-1 0,0 0 0,0 0 0,2 13 0,1-10 0,0-1 0,0 0 0,1 1 0,1-2 0,-1 1 0,2 0 0,-1-1 0,1 0 0,1 0 0,0-1 0,9 9 0,8 6 0,1-2 0,1-1 0,1-1 0,0-2 0,2 0 0,0-2 0,40 15 0,46 12 0,1-5 0,2-5 0,1-5 0,222 20 0,104 5 0,-324-38 0,1-5 0,160-7 0,-160-4 0,-54 3 0,1-3 0,-1-3 0,1-3 0,-2-4 0,113-32 0,-145 33 0,-1-1 0,-1-2 0,0-1 0,-1-2 0,-1-1 0,47-35 0,-40 22 0,-2-1 0,52-60 0,-79 81 0,0 0 0,-1-1 0,-1 1 0,1-1 0,-2-1 0,0 0 0,0 1 0,-1-2 0,-1 1 0,0-1 0,-1 1 0,-1-1 0,2-26 0,-5 31 0,0-1 0,-1 1 0,0 0 0,-1-1 0,0 1 0,-1 0 0,0 0 0,0 1 0,-1-1 0,0 1 0,0 0 0,-1 1 0,0-1 0,-9-8 0,-9-9 0,-1 2 0,-48-34 0,20 21 0,-2 2 0,-1 3 0,-102-41 0,121 61 0,1 2 0,-1 1 0,0 2 0,-1 2 0,-48 0 0,-47-6 0,-117-32 0,-44-6 0,239 43 0,0 2 0,0 2 0,-75 9 0,9 16 0,87-16 0,-1-1 0,0-1 0,-37 0 0,40-3-1365,22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3:5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24575,'6'1'0,"0"0"0,-1 0 0,1 1 0,0 0 0,-1 0 0,1 0 0,-1 1 0,0 0 0,10 6 0,43 36 0,-55-43 0,32 27 0,0 2 0,55 66 0,-79-84 0,-1 0 0,0 1 0,-1 0 0,-1 1 0,0 0 0,-1 0 0,-1 0 0,-1 1 0,0 0 0,0 1 0,2 22 0,-7-32 0,0-1 0,0 1 0,-1 0 0,0-1 0,0 1 0,0 0 0,-4 7 0,5-12 0,-1 0 0,1 0 0,-1-1 0,0 1 0,1 0 0,-1-1 0,0 1 0,0-1 0,0 1 0,0-1 0,0 1 0,-1-1 0,1 0 0,0 1 0,-1-1 0,1 0 0,-1 0 0,1 0 0,-1 0 0,1 0 0,-1-1 0,0 1 0,1 0 0,-1-1 0,0 1 0,0-1 0,1 0 0,-1 1 0,0-1 0,0 0 0,-2 0 0,3 0 0,0 0 0,0 0 0,0-1 0,-1 1 0,1 0 0,0 0 0,0-1 0,0 1 0,0-1 0,0 1 0,0-1 0,0 1 0,0-1 0,0 0 0,1 1 0,-1-1 0,0 0 0,0 0 0,0 0 0,1 1 0,-1-1 0,1 0 0,-1 0 0,0 0 0,1 0 0,-1-2 0,1 1 0,-1-1 0,1 1 0,0 0 0,0 0 0,1-1 0,-1 1 0,0 0 0,1 0 0,-1-1 0,1 1 0,0 0 0,1-3 0,2-3 0,0 1 0,1-1 0,-1 1 0,2 0 0,10-11 0,-7 10 0,0 0 0,0 1 0,1 0 0,0 1 0,1 0 0,-1 1 0,19-7 0,-25 11 0,1-1 0,-1 1 0,1 0 0,-1 0 0,1 0 0,0 1 0,-1-1 0,1 1 0,0 0 0,0 1 0,-1-1 0,1 1 0,0 0 0,-1 0 0,1 0 0,-1 1 0,1 0 0,-1 0 0,0 0 0,0 0 0,6 4 0,5 9 0,0-1 0,-1 2 0,13 19 0,30 31 0,-57-66 0,0 1 0,0-1 0,1 0 0,-1 1 0,0-1 0,1 0 0,-1 1 0,1-1 0,-1 0 0,0 0 0,1 1 0,-1-1 0,1 0 0,-1 0 0,1 0 0,-1 0 0,1 1 0,-1-1 0,1 0 0,-1 0 0,1 0 0,-1 0 0,1 0 0,-1 0 0,1 0 0,-1 0 0,1 0 0,-1-1 0,1 1 0,-1 0 0,1 0 0,-1 0 0,0-1 0,1 1 0,-1 0 0,1 0 0,-1-1 0,1 1 0,-1 0 0,0-1 0,1 1 0,-1 0 0,0-1 0,1 1 0,-1-1 0,0 1 0,0 0 0,0-1 0,1 1 0,-1-1 0,0 1 0,0-1 0,0 1 0,0-1 0,0 1 0,0-1 0,0 1 0,0-1 0,0 1 0,0-2 0,4-36 0,-4 35 0,-1-28 0,0 25 0,0 0 0,1 0 0,-1 0 0,1 0 0,1 0 0,-1 0 0,1 0 0,0 0 0,1 0 0,-1 0 0,5-9 0,-6 15 0,1-1 0,-1 1 0,0 0 0,1-1 0,0 1 0,-1-1 0,1 1 0,-1 0 0,1-1 0,-1 1 0,1 0 0,0 0 0,-1-1 0,1 1 0,0 0 0,-1 0 0,1 0 0,0 0 0,-1 0 0,1 0 0,0 0 0,-1 0 0,1 0 0,0 0 0,-1 0 0,1 0 0,-1 0 0,1 1 0,0-1 0,-1 0 0,1 1 0,0-1 0,-1 0 0,1 1 0,-1-1 0,1 0 0,-1 1 0,1-1 0,-1 1 0,1-1 0,-1 1 0,0-1 0,1 1 0,-1 0 0,0-1 0,1 1 0,-1 0 0,23 36 0,-20-31 0,4 6 0,0 1 0,-1 0 0,-1 0 0,0 1 0,-1 0 0,0-1 0,-1 2 0,2 23 0,-5-32 0,0-1 0,0 1 0,0 0 0,-1-1 0,0 1 0,0-1 0,0 1 0,-1-1 0,0 0 0,0 1 0,0-1 0,0 0 0,-1 0 0,0-1 0,0 1 0,-1 0 0,1-1 0,-1 0 0,0 0 0,0 0 0,0 0 0,0-1 0,-1 1 0,-8 4 0,-44 25-1365,40-20-5461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3:5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82 24575,'-1'-3'0,"1"-1"0,-1 0 0,0 1 0,0-1 0,0 1 0,-1 0 0,1-1 0,-1 1 0,0 0 0,0 0 0,0 0 0,0 0 0,0 0 0,-1 0 0,1 1 0,-1-1 0,0 1 0,0 0 0,1 0 0,-2 0 0,1 0 0,0 0 0,0 1 0,-1-1 0,1 1 0,0 0 0,-1 0 0,-6-1 0,2 0 0,-1 0 0,1 0 0,-1 1 0,1 1 0,-1-1 0,0 1 0,1 1 0,-1-1 0,0 2 0,1-1 0,-11 4 0,14-3 0,0 0 0,0 0 0,0 0 0,1 1 0,-1 0 0,1 0 0,0 0 0,0 0 0,0 1 0,0 0 0,1 0 0,0 0 0,-1 0 0,1 0 0,0 0 0,1 1 0,-4 7 0,4-6 0,0 0 0,1 1 0,0-1 0,0 1 0,0-1 0,1 1 0,0 0 0,0-1 0,1 1 0,0-1 0,0 1 0,0-1 0,5 11 0,45 117 0,7 24 0,-54-146 0,-1 0 0,0 0 0,-1 0 0,-1 0 0,0 1 0,0-1 0,-1 0 0,-2 15 0,0-19 0,0 0 0,0-1 0,0 1 0,-1-1 0,0 0 0,-1 0 0,1 0 0,-1 0 0,-1-1 0,1 1 0,-1-1 0,0 0 0,-12 10 0,11-10-118,-21 15 370,27-21-297,-1 0-1,0 1 1,0-1-1,0 0 1,0 1-1,1-1 1,-1 0 0,0 0-1,0 0 1,0 0-1,0 0 1,0 0-1,0 0 1,1 0 0,-1 0-1,0 0 1,0 0-1,0-1 1,0 1-1,0 0 1,1-1 0,-1 1-1,0 0 1,0-1-1,1 1 1,-1-1 0,0 1-1,0-1 1,1 0-1,-1 1 1,1-1-1,-2-1 1,-6-11-6781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4:0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24575,'4'0'0,"7"0"0,5 0 0,10 0 0,4 0 0,2 0 0,0 0 0,-1 0 0,-1 0 0,-1 0 0,-6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Name(s)</a:t>
            </a:r>
            <a:br>
              <a:rPr lang="en-US"/>
            </a:br>
            <a:r>
              <a:rPr lang="en-US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/>
              <a:t>Conference title</a:t>
            </a:r>
            <a:br>
              <a:rPr lang="en-US"/>
            </a:br>
            <a:r>
              <a:rPr lang="en-US"/>
              <a:t>Date</a:t>
            </a:r>
            <a:br>
              <a:rPr lang="en-US"/>
            </a:br>
            <a:r>
              <a:rPr lang="en-US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1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800" baseline="0">
                <a:latin typeface="Segoe"/>
              </a:defRPr>
            </a:lvl1pPr>
            <a:lvl2pPr>
              <a:lnSpc>
                <a:spcPct val="130000"/>
              </a:lnSpc>
              <a:defRPr sz="1600">
                <a:latin typeface="+mj-lt"/>
              </a:defRPr>
            </a:lvl2pPr>
            <a:lvl3pPr>
              <a:lnSpc>
                <a:spcPct val="130000"/>
              </a:lnSpc>
              <a:defRPr sz="1600">
                <a:latin typeface="+mj-lt"/>
              </a:defRPr>
            </a:lvl3pPr>
            <a:lvl4pPr>
              <a:lnSpc>
                <a:spcPct val="130000"/>
              </a:lnSpc>
              <a:defRPr sz="1600">
                <a:latin typeface="+mj-lt"/>
              </a:defRPr>
            </a:lvl4pPr>
            <a:lvl5pPr>
              <a:lnSpc>
                <a:spcPct val="13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customXml" Target="../ink/ink1.xml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customXml" Target="../ink/ink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customXml" Target="../ink/ink8.xml"/><Relationship Id="rId12" Type="http://schemas.openxmlformats.org/officeDocument/2006/relationships/image" Target="../media/image3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17.xml"/><Relationship Id="rId18" Type="http://schemas.openxmlformats.org/officeDocument/2006/relationships/image" Target="../media/image42.png"/><Relationship Id="rId3" Type="http://schemas.openxmlformats.org/officeDocument/2006/relationships/customXml" Target="../ink/ink12.xml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39.png"/><Relationship Id="rId17" Type="http://schemas.openxmlformats.org/officeDocument/2006/relationships/customXml" Target="../ink/ink19.xml"/><Relationship Id="rId2" Type="http://schemas.openxmlformats.org/officeDocument/2006/relationships/image" Target="../media/image340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customXml" Target="../ink/ink16.xml"/><Relationship Id="rId24" Type="http://schemas.openxmlformats.org/officeDocument/2006/relationships/image" Target="../media/image45.png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image" Target="../media/image35.gif"/><Relationship Id="rId10" Type="http://schemas.openxmlformats.org/officeDocument/2006/relationships/image" Target="../media/image38.png"/><Relationship Id="rId19" Type="http://schemas.openxmlformats.org/officeDocument/2006/relationships/customXml" Target="../ink/ink20.xml"/><Relationship Id="rId4" Type="http://schemas.openxmlformats.org/officeDocument/2006/relationships/image" Target="../media/image35.png"/><Relationship Id="rId9" Type="http://schemas.openxmlformats.org/officeDocument/2006/relationships/customXml" Target="../ink/ink15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customXml" Target="../ink/ink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Module 4: Classification</a:t>
            </a:r>
            <a:br>
              <a:rPr lang="en-US" sz="4800" dirty="0"/>
            </a:br>
            <a:r>
              <a:rPr lang="en-US" sz="4800" dirty="0"/>
              <a:t>Part 1</a:t>
            </a:r>
            <a:br>
              <a:rPr lang="en-US" sz="4800" dirty="0"/>
            </a:br>
            <a:br>
              <a:rPr lang="en-US" sz="4800" dirty="0"/>
            </a:br>
            <a:r>
              <a:rPr lang="en-US" sz="3200" dirty="0"/>
              <a:t>TMA4268 Statistical Learning V2023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Daesoo Lee, </a:t>
            </a:r>
          </a:p>
          <a:p>
            <a:r>
              <a:rPr lang="en-US" sz="2400"/>
              <a:t>Department of Mathematical Sciences,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30/01/2023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BFFDFF-6335-BDAE-6B0F-A5B8B7FA28C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8"/>
          <a:stretch/>
        </p:blipFill>
        <p:spPr bwMode="auto">
          <a:xfrm>
            <a:off x="4045225" y="1662113"/>
            <a:ext cx="4101549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D5048-8EE2-0B9D-4F8A-FDA4260A2EDE}"/>
              </a:ext>
            </a:extLst>
          </p:cNvPr>
          <p:cNvSpPr txBox="1"/>
          <p:nvPr/>
        </p:nvSpPr>
        <p:spPr>
          <a:xfrm>
            <a:off x="2404533" y="248590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44016-5B56-30B1-D96C-19001857C4C6}"/>
              </a:ext>
            </a:extLst>
          </p:cNvPr>
          <p:cNvSpPr txBox="1"/>
          <p:nvPr/>
        </p:nvSpPr>
        <p:spPr>
          <a:xfrm>
            <a:off x="2404533" y="517825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Female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D239B-7FA1-0636-BA23-86E19440233D}"/>
              </a:ext>
            </a:extLst>
          </p:cNvPr>
          <p:cNvSpPr txBox="1"/>
          <p:nvPr/>
        </p:nvSpPr>
        <p:spPr>
          <a:xfrm>
            <a:off x="6581422" y="5583167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7DB51-8E91-FAE4-F91D-84FD1589D304}"/>
                  </a:ext>
                </a:extLst>
              </p:cNvPr>
              <p:cNvSpPr txBox="1"/>
              <p:nvPr/>
            </p:nvSpPr>
            <p:spPr>
              <a:xfrm>
                <a:off x="8703733" y="2855241"/>
                <a:ext cx="3488267" cy="3351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female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; binary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1, 0</m:t>
                        </m:r>
                      </m:e>
                    </m:d>
                  </m:oMath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probability! 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female</m:t>
                            </m:r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/>
                  <a:t>We may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follows a </a:t>
                </a:r>
                <a:r>
                  <a:rPr lang="en-US" b="0" i="1" dirty="0"/>
                  <a:t>Bernoulli distribution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7DB51-8E91-FAE4-F91D-84FD1589D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733" y="2855241"/>
                <a:ext cx="3488267" cy="3351687"/>
              </a:xfrm>
              <a:prstGeom prst="rect">
                <a:avLst/>
              </a:prstGeom>
              <a:blipFill>
                <a:blip r:embed="rId3"/>
                <a:stretch>
                  <a:fillRect l="-1224" t="-727" r="-1399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D9CF740-1EA5-8C97-9677-9A10F52C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263" y="4008486"/>
            <a:ext cx="2051061" cy="515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14A4D-5445-A25D-18FB-3E49A2AE987A}"/>
              </a:ext>
            </a:extLst>
          </p:cNvPr>
          <p:cNvSpPr txBox="1"/>
          <p:nvPr/>
        </p:nvSpPr>
        <p:spPr>
          <a:xfrm>
            <a:off x="2628901" y="5198493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21FC8-EF33-DF91-9D1A-4B2471E320B9}"/>
              </a:ext>
            </a:extLst>
          </p:cNvPr>
          <p:cNvSpPr txBox="1"/>
          <p:nvPr/>
        </p:nvSpPr>
        <p:spPr>
          <a:xfrm>
            <a:off x="2628901" y="2507757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FB44D0-29B5-0135-6379-3AEA2463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829" y="4013249"/>
            <a:ext cx="2051061" cy="457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679EDE2-AC1B-3F90-FD03-447C07D37C3E}"/>
                  </a:ext>
                </a:extLst>
              </p14:cNvPr>
              <p14:cNvContentPartPr/>
              <p14:nvPr/>
            </p14:nvContentPartPr>
            <p14:xfrm>
              <a:off x="4355048" y="3997684"/>
              <a:ext cx="720" cy="6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679EDE2-AC1B-3F90-FD03-447C07D37C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6408" y="3989044"/>
                <a:ext cx="18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C6A413C-0FA9-B889-BE12-E8EB641C3D72}"/>
                  </a:ext>
                </a:extLst>
              </p14:cNvPr>
              <p14:cNvContentPartPr/>
              <p14:nvPr/>
            </p14:nvContentPartPr>
            <p14:xfrm>
              <a:off x="5919020" y="1814050"/>
              <a:ext cx="693000" cy="802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C6A413C-0FA9-B889-BE12-E8EB641C3D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0380" y="1805410"/>
                <a:ext cx="71064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D042436-0A5D-2EAD-F469-D4E1FFFE5057}"/>
                  </a:ext>
                </a:extLst>
              </p14:cNvPr>
              <p14:cNvContentPartPr/>
              <p14:nvPr/>
            </p14:nvContentPartPr>
            <p14:xfrm>
              <a:off x="5329340" y="5441410"/>
              <a:ext cx="366840" cy="798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D042436-0A5D-2EAD-F469-D4E1FFFE50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0700" y="5432770"/>
                <a:ext cx="3844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C99EC-D3F7-C157-161E-180C23429B9A}"/>
                  </a:ext>
                </a:extLst>
              </p:cNvPr>
              <p:cNvSpPr txBox="1"/>
              <p:nvPr/>
            </p:nvSpPr>
            <p:spPr>
              <a:xfrm>
                <a:off x="6659738" y="1474374"/>
                <a:ext cx="163830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C99EC-D3F7-C157-161E-180C23429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738" y="1474374"/>
                <a:ext cx="1638300" cy="710194"/>
              </a:xfrm>
              <a:prstGeom prst="rect">
                <a:avLst/>
              </a:prstGeom>
              <a:blipFill>
                <a:blip r:embed="rId11"/>
                <a:stretch>
                  <a:fillRect r="-1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771E9-D996-ADE3-6D0D-CDDABA3EDF81}"/>
                  </a:ext>
                </a:extLst>
              </p:cNvPr>
              <p:cNvSpPr txBox="1"/>
              <p:nvPr/>
            </p:nvSpPr>
            <p:spPr>
              <a:xfrm>
                <a:off x="5696180" y="5993197"/>
                <a:ext cx="205106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𝑓𝑒𝑚𝑎𝑙𝑒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771E9-D996-ADE3-6D0D-CDDABA3ED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80" y="5993197"/>
                <a:ext cx="2051060" cy="7101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C8CB09-3FD0-9F9A-0B92-6719B135C1F6}"/>
                  </a:ext>
                </a:extLst>
              </p:cNvPr>
              <p:cNvSpPr txBox="1"/>
              <p:nvPr/>
            </p:nvSpPr>
            <p:spPr>
              <a:xfrm>
                <a:off x="8829207" y="1797563"/>
                <a:ext cx="163830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𝑓𝑒𝑚𝑎𝑙𝑒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C8CB09-3FD0-9F9A-0B92-6719B135C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207" y="1797563"/>
                <a:ext cx="1638300" cy="710194"/>
              </a:xfrm>
              <a:prstGeom prst="rect">
                <a:avLst/>
              </a:prstGeom>
              <a:blipFill>
                <a:blip r:embed="rId13"/>
                <a:stretch>
                  <a:fillRect r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638E429-0BCE-E00A-0626-F9631A5FD6FD}"/>
                  </a:ext>
                </a:extLst>
              </p14:cNvPr>
              <p14:cNvContentPartPr/>
              <p14:nvPr/>
            </p14:nvContentPartPr>
            <p14:xfrm>
              <a:off x="7524620" y="2215450"/>
              <a:ext cx="1301040" cy="394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638E429-0BCE-E00A-0626-F9631A5FD6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15620" y="2206450"/>
                <a:ext cx="1318680" cy="4122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6E7770A5-2708-B641-EC47-6430C7E9E7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5224" y="5725198"/>
            <a:ext cx="419100" cy="2476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FD6A057-89DF-F11D-D2D6-83067D5C7F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56796" y="2219422"/>
            <a:ext cx="419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don’t we just use a linear regression?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078D1-59F3-08F6-43A2-5D09BA90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6" y="1960960"/>
            <a:ext cx="4677805" cy="39964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3C748-8391-8E6C-E5FC-299A03293BA7}"/>
              </a:ext>
            </a:extLst>
          </p:cNvPr>
          <p:cNvCxnSpPr/>
          <p:nvPr/>
        </p:nvCxnSpPr>
        <p:spPr>
          <a:xfrm flipV="1">
            <a:off x="1955832" y="1745720"/>
            <a:ext cx="2926080" cy="43392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B2170E-2BBD-4F5D-0765-6B0F507C67F2}"/>
                  </a:ext>
                </a:extLst>
              </p:cNvPr>
              <p:cNvSpPr txBox="1"/>
              <p:nvPr/>
            </p:nvSpPr>
            <p:spPr>
              <a:xfrm>
                <a:off x="5553777" y="3256886"/>
                <a:ext cx="6638223" cy="106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output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="0" dirty="0"/>
                  <a:t> can vary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0" dirty="0"/>
                  <a:t>.</a:t>
                </a:r>
                <a:br>
                  <a:rPr lang="en-US" b="0" dirty="0"/>
                </a:br>
                <a:r>
                  <a:rPr lang="en-US" b="0" dirty="0"/>
                  <a:t>For binary classification, the output should be within 0 and 1.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/>
                  <a:t>Linear regression assumes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B2170E-2BBD-4F5D-0765-6B0F507C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777" y="3256886"/>
                <a:ext cx="6638223" cy="1067152"/>
              </a:xfrm>
              <a:prstGeom prst="rect">
                <a:avLst/>
              </a:prstGeom>
              <a:blipFill>
                <a:blip r:embed="rId3"/>
                <a:stretch>
                  <a:fillRect l="-551" t="-2286" r="-9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FE8714E-9EF3-D366-36C7-516E366473E7}"/>
              </a:ext>
            </a:extLst>
          </p:cNvPr>
          <p:cNvSpPr txBox="1"/>
          <p:nvPr/>
        </p:nvSpPr>
        <p:spPr>
          <a:xfrm>
            <a:off x="18939" y="2450808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E36E23-1E30-C2C0-7F1C-6B4B37AF4EBB}"/>
              </a:ext>
            </a:extLst>
          </p:cNvPr>
          <p:cNvSpPr txBox="1"/>
          <p:nvPr/>
        </p:nvSpPr>
        <p:spPr>
          <a:xfrm>
            <a:off x="18939" y="5174757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0401AD-B246-F7E5-C92A-30DC8FBDE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3" y="2178601"/>
            <a:ext cx="419100" cy="247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F45BDB0-EEB8-C91F-1EA7-A537A7D3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467" y="5649723"/>
            <a:ext cx="419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166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Replace </a:t>
                </a:r>
                <a:br>
                  <a:rPr lang="en-US" dirty="0"/>
                </a:br>
                <a:r>
                  <a:rPr lang="en-US" dirty="0"/>
                  <a:t>1)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</a:t>
                </a:r>
                <a:br>
                  <a:rPr lang="en-US" dirty="0"/>
                </a:br>
                <a:r>
                  <a:rPr lang="en-US" dirty="0"/>
                  <a:t>2)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linear transformation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9D894F-FDC7-36EC-19DE-409C97DAE44C}"/>
              </a:ext>
            </a:extLst>
          </p:cNvPr>
          <p:cNvGrpSpPr/>
          <p:nvPr/>
        </p:nvGrpSpPr>
        <p:grpSpPr>
          <a:xfrm>
            <a:off x="6456451" y="1265880"/>
            <a:ext cx="4966938" cy="3306120"/>
            <a:chOff x="3124527" y="1726151"/>
            <a:chExt cx="3199052" cy="2129369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6ED487FA-EB68-68B4-8538-685A0228F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527" y="1726151"/>
              <a:ext cx="3199052" cy="2129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9711FD-8EC8-75DA-5487-A951A6EC25AB}"/>
                </a:ext>
              </a:extLst>
            </p:cNvPr>
            <p:cNvSpPr txBox="1"/>
            <p:nvPr/>
          </p:nvSpPr>
          <p:spPr>
            <a:xfrm>
              <a:off x="3339967" y="1864488"/>
              <a:ext cx="1982804" cy="45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" panose="02020603050405020304" pitchFamily="18" charset="0"/>
                  <a:cs typeface="times" panose="02020603050405020304" pitchFamily="18" charset="0"/>
                </a:rPr>
                <a:t>Logistic function</a:t>
              </a:r>
            </a:p>
            <a:p>
              <a:r>
                <a:rPr lang="en-US" sz="2000" i="1" dirty="0">
                  <a:latin typeface="times" panose="02020603050405020304" pitchFamily="18" charset="0"/>
                  <a:cs typeface="times" panose="02020603050405020304" pitchFamily="18" charset="0"/>
                </a:rPr>
                <a:t>=sigmoid function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9B91A32-A7BE-4FFA-D9E1-A76675F60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153" y="4723285"/>
            <a:ext cx="4777534" cy="2109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98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7DE4D26-3AEE-8205-1F31-C54BC404738A}"/>
              </a:ext>
            </a:extLst>
          </p:cNvPr>
          <p:cNvSpPr txBox="1">
            <a:spLocks/>
          </p:cNvSpPr>
          <p:nvPr/>
        </p:nvSpPr>
        <p:spPr>
          <a:xfrm>
            <a:off x="302374" y="1657350"/>
            <a:ext cx="11579001" cy="443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Segoe"/>
                <a:ea typeface="Microsoft Sans Serif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We’re now using the </a:t>
            </a:r>
            <a:r>
              <a:rPr lang="en-US" i="1" dirty="0"/>
              <a:t>Default</a:t>
            </a:r>
            <a:r>
              <a:rPr lang="en-US" dirty="0"/>
              <a:t> dataset from the </a:t>
            </a:r>
            <a:r>
              <a:rPr lang="en-US" i="1" dirty="0"/>
              <a:t>ISLR </a:t>
            </a:r>
            <a:r>
              <a:rPr lang="en-US" dirty="0"/>
              <a:t>library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BB65723-98FE-BF82-131C-2E89CD0E1F8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76414" y="2539304"/>
            <a:ext cx="9429648" cy="307582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306CFD-CD94-3E82-4352-1DC40C4FE3F7}"/>
                  </a:ext>
                </a:extLst>
              </p14:cNvPr>
              <p14:cNvContentPartPr/>
              <p14:nvPr/>
            </p14:nvContentPartPr>
            <p14:xfrm>
              <a:off x="3244140" y="3533770"/>
              <a:ext cx="825840" cy="529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306CFD-CD94-3E82-4352-1DC40C4FE3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5140" y="3524770"/>
                <a:ext cx="8434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BAC400-232F-A0C4-8BA3-9E7C3722B273}"/>
                  </a:ext>
                </a:extLst>
              </p14:cNvPr>
              <p14:cNvContentPartPr/>
              <p14:nvPr/>
            </p14:nvContentPartPr>
            <p14:xfrm>
              <a:off x="7180020" y="3612610"/>
              <a:ext cx="1177200" cy="41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BAC400-232F-A0C4-8BA3-9E7C3722B2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1380" y="3603970"/>
                <a:ext cx="119484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𝑑𝑒𝑓𝑎𝑢𝑙𝑡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𝑏𝑎𝑙𝑎𝑛𝑐𝑒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𝑑𝑒𝑓𝑎𝑢𝑙𝑡</m:t>
                    </m:r>
                  </m:oMath>
                </a14:m>
                <a:r>
                  <a:rPr lang="en-US" dirty="0"/>
                  <a:t>: “failure to fulfil an obligation, especially to repay a loan or appear in a law court.” (0 or 1)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𝑑𝑒𝑓𝑎𝑢𝑙𝑡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𝑏𝑎𝑙𝑎𝑛𝑐𝑒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45303E4-C11D-644A-1918-124417CC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36" y="2577326"/>
            <a:ext cx="6914738" cy="2173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300BE-6791-910F-2187-6E22D76D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33499" cy="267428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B54140-9AF9-DDB2-3D9A-654294624D6C}"/>
              </a:ext>
            </a:extLst>
          </p:cNvPr>
          <p:cNvGrpSpPr/>
          <p:nvPr/>
        </p:nvGrpSpPr>
        <p:grpSpPr>
          <a:xfrm>
            <a:off x="3503577" y="4501629"/>
            <a:ext cx="501120" cy="428760"/>
            <a:chOff x="3503577" y="4501629"/>
            <a:chExt cx="50112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98BA9-E820-B069-A8DF-1D2149F3A3CB}"/>
                    </a:ext>
                  </a:extLst>
                </p14:cNvPr>
                <p14:cNvContentPartPr/>
                <p14:nvPr/>
              </p14:nvContentPartPr>
              <p14:xfrm>
                <a:off x="3503577" y="4552389"/>
                <a:ext cx="289800" cy="26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498BA9-E820-B069-A8DF-1D2149F3A3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4937" y="4543749"/>
                  <a:ext cx="307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496560-7B7E-18EA-3E77-820064BA4BAE}"/>
                    </a:ext>
                  </a:extLst>
                </p14:cNvPr>
                <p14:cNvContentPartPr/>
                <p14:nvPr/>
              </p14:nvContentPartPr>
              <p14:xfrm>
                <a:off x="3898497" y="4667229"/>
                <a:ext cx="96120" cy="263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496560-7B7E-18EA-3E77-820064BA4B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497" y="4658229"/>
                  <a:ext cx="113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2B690C-8858-900D-9C8D-E9C945E99F79}"/>
                    </a:ext>
                  </a:extLst>
                </p14:cNvPr>
                <p14:cNvContentPartPr/>
                <p14:nvPr/>
              </p14:nvContentPartPr>
              <p14:xfrm>
                <a:off x="3869337" y="4764429"/>
                <a:ext cx="957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2B690C-8858-900D-9C8D-E9C945E99F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0697" y="4755429"/>
                  <a:ext cx="113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B660B3-2917-CBB7-D98B-9FF349DD6134}"/>
                    </a:ext>
                  </a:extLst>
                </p14:cNvPr>
                <p14:cNvContentPartPr/>
                <p14:nvPr/>
              </p14:nvContentPartPr>
              <p14:xfrm>
                <a:off x="3869337" y="4501629"/>
                <a:ext cx="135360" cy="10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B660B3-2917-CBB7-D98B-9FF349DD61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60697" y="4492629"/>
                  <a:ext cx="15300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65C8A-1175-7F82-6743-AE1E760B57FB}"/>
                  </a:ext>
                </a:extLst>
              </p:cNvPr>
              <p:cNvSpPr txBox="1"/>
              <p:nvPr/>
            </p:nvSpPr>
            <p:spPr>
              <a:xfrm>
                <a:off x="4966636" y="5095060"/>
                <a:ext cx="6755464" cy="1690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Q. what’s the probability of default given balance of 2,000 ?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𝑑𝑒𝑓𝑎𝑢𝑙𝑡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10.65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.0055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0.59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default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default</m:t>
                              </m:r>
                            </m:e>
                          </m:eqAr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65C8A-1175-7F82-6743-AE1E760B5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6" y="5095060"/>
                <a:ext cx="6755464" cy="1690527"/>
              </a:xfrm>
              <a:prstGeom prst="rect">
                <a:avLst/>
              </a:prstGeom>
              <a:blipFill>
                <a:blip r:embed="rId13"/>
                <a:stretch>
                  <a:fillRect l="-812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10DEEC-1319-43BE-42C1-48B67E4946CD}"/>
                  </a:ext>
                </a:extLst>
              </p14:cNvPr>
              <p14:cNvContentPartPr/>
              <p14:nvPr/>
            </p14:nvContentPartPr>
            <p14:xfrm>
              <a:off x="6176220" y="4067650"/>
              <a:ext cx="1357200" cy="763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10DEEC-1319-43BE-42C1-48B67E4946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7580" y="4059010"/>
                <a:ext cx="1374840" cy="7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0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the coefficients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>
                    <a:ea typeface="Cambria Math" panose="02040503050406030204" pitchFamily="18" charset="0"/>
                  </a:rPr>
                  <a:t>Remember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female</m:t>
                            </m:r>
                          </m:e>
                        </m:eqAr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  →  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fe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observation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</a:t>
                </a:r>
                <a:r>
                  <a:rPr lang="en-US" i="1" dirty="0"/>
                  <a:t>likelihood</a:t>
                </a:r>
                <a:r>
                  <a:rPr lang="en-US" dirty="0"/>
                  <a:t> function of a logistic regression model is written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estimates are found by maximizing the above likelihood. </a:t>
                </a:r>
              </a:p>
              <a:p>
                <a:r>
                  <a:rPr lang="en-US" dirty="0"/>
                  <a:t>Usually, </a:t>
                </a:r>
                <a:r>
                  <a:rPr lang="en-US" i="1" dirty="0"/>
                  <a:t>log-likelihood</a:t>
                </a:r>
                <a:r>
                  <a:rPr lang="en-US" dirty="0"/>
                  <a:t> is used instead of likelihood. (a value of likelihood becomes too small for large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6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the coefficients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doesn’t have an analytical solution.</a:t>
                </a:r>
              </a:p>
              <a:p>
                <a:r>
                  <a:rPr lang="en-US" dirty="0"/>
                  <a:t>The equation is solved numerically using the </a:t>
                </a:r>
                <a:r>
                  <a:rPr lang="en-US" i="1" dirty="0"/>
                  <a:t>Newton-Raphson algorithm </a:t>
                </a:r>
                <a:r>
                  <a:rPr lang="en-US" sz="1400" i="1" dirty="0"/>
                  <a:t>(</a:t>
                </a:r>
                <a:r>
                  <a:rPr lang="en-US" sz="1400" dirty="0"/>
                  <a:t>it’s an optimization algorithm</a:t>
                </a:r>
                <a:r>
                  <a:rPr lang="en-US" sz="1400" i="1" dirty="0"/>
                  <a:t>)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234B91-4D56-2B47-2165-6A7FDABA5005}"/>
                  </a:ext>
                </a:extLst>
              </p14:cNvPr>
              <p14:cNvContentPartPr/>
              <p14:nvPr/>
            </p14:nvContentPartPr>
            <p14:xfrm>
              <a:off x="7575177" y="2295189"/>
              <a:ext cx="1315080" cy="15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234B91-4D56-2B47-2165-6A7FDABA50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6177" y="2286189"/>
                <a:ext cx="1332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F64079-3AAD-530F-7866-5AD103AB0CDE}"/>
                  </a:ext>
                </a:extLst>
              </p14:cNvPr>
              <p14:cNvContentPartPr/>
              <p14:nvPr/>
            </p14:nvContentPartPr>
            <p14:xfrm>
              <a:off x="8898615" y="2322548"/>
              <a:ext cx="266760" cy="325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F64079-3AAD-530F-7866-5AD103AB0C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89975" y="2313548"/>
                <a:ext cx="2844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1ECCC2-01C0-0929-1A54-7DD94F98414D}"/>
                  </a:ext>
                </a:extLst>
              </p14:cNvPr>
              <p14:cNvContentPartPr/>
              <p14:nvPr/>
            </p14:nvContentPartPr>
            <p14:xfrm>
              <a:off x="7158375" y="1123388"/>
              <a:ext cx="204480" cy="172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1ECCC2-01C0-0929-1A54-7DD94F9841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49375" y="1114748"/>
                <a:ext cx="22212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FB6F48F-A5C5-E7CA-9CE9-23685B2D8C74}"/>
              </a:ext>
            </a:extLst>
          </p:cNvPr>
          <p:cNvGrpSpPr/>
          <p:nvPr/>
        </p:nvGrpSpPr>
        <p:grpSpPr>
          <a:xfrm>
            <a:off x="7482375" y="1318868"/>
            <a:ext cx="1253520" cy="987840"/>
            <a:chOff x="7482375" y="1318868"/>
            <a:chExt cx="1253520" cy="9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7BEBA7-9A98-37E2-F4C3-02A6597DB975}"/>
                    </a:ext>
                  </a:extLst>
                </p14:cNvPr>
                <p14:cNvContentPartPr/>
                <p14:nvPr/>
              </p14:nvContentPartPr>
              <p14:xfrm>
                <a:off x="7538895" y="1323548"/>
                <a:ext cx="24840" cy="98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7BEBA7-9A98-37E2-F4C3-02A6597DB9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29895" y="1314908"/>
                  <a:ext cx="4248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E493B6-53E7-7883-144F-B8CF5B7A2BA9}"/>
                    </a:ext>
                  </a:extLst>
                </p14:cNvPr>
                <p14:cNvContentPartPr/>
                <p14:nvPr/>
              </p14:nvContentPartPr>
              <p14:xfrm>
                <a:off x="7482375" y="1342628"/>
                <a:ext cx="90360" cy="87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E493B6-53E7-7883-144F-B8CF5B7A2B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3375" y="1333988"/>
                  <a:ext cx="10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FCF6E7-AA51-234D-2537-84109C8C9F00}"/>
                    </a:ext>
                  </a:extLst>
                </p14:cNvPr>
                <p14:cNvContentPartPr/>
                <p14:nvPr/>
              </p14:nvContentPartPr>
              <p14:xfrm>
                <a:off x="7529535" y="1318868"/>
                <a:ext cx="104040" cy="8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FCF6E7-AA51-234D-2537-84109C8C9F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20535" y="1309868"/>
                  <a:ext cx="121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E53368-689A-050C-9303-8C86F737CD0B}"/>
                    </a:ext>
                  </a:extLst>
                </p14:cNvPr>
                <p14:cNvContentPartPr/>
                <p14:nvPr/>
              </p14:nvContentPartPr>
              <p14:xfrm>
                <a:off x="7729335" y="1422188"/>
                <a:ext cx="1006560" cy="472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E53368-689A-050C-9303-8C86F737CD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20695" y="1413188"/>
                  <a:ext cx="102420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606ECD-AAB6-A03A-7792-4F8EF1F0C9DA}"/>
              </a:ext>
            </a:extLst>
          </p:cNvPr>
          <p:cNvGrpSpPr/>
          <p:nvPr/>
        </p:nvGrpSpPr>
        <p:grpSpPr>
          <a:xfrm>
            <a:off x="6748245" y="1128458"/>
            <a:ext cx="227160" cy="196560"/>
            <a:chOff x="6748245" y="1128458"/>
            <a:chExt cx="2271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21FE1F-C26E-8308-8C1E-0544EBE5B142}"/>
                    </a:ext>
                  </a:extLst>
                </p14:cNvPr>
                <p14:cNvContentPartPr/>
                <p14:nvPr/>
              </p14:nvContentPartPr>
              <p14:xfrm>
                <a:off x="6748245" y="1128458"/>
                <a:ext cx="21960" cy="74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21FE1F-C26E-8308-8C1E-0544EBE5B1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39245" y="1119818"/>
                  <a:ext cx="39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FDEF3E-992B-DCBF-4B3B-192D8DD7B29D}"/>
                    </a:ext>
                  </a:extLst>
                </p14:cNvPr>
                <p14:cNvContentPartPr/>
                <p14:nvPr/>
              </p14:nvContentPartPr>
              <p14:xfrm>
                <a:off x="6799365" y="1168058"/>
                <a:ext cx="67320" cy="63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FDEF3E-992B-DCBF-4B3B-192D8DD7B2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90365" y="1159058"/>
                  <a:ext cx="84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4845C0-B993-B2FE-B13F-4AA679C62386}"/>
                    </a:ext>
                  </a:extLst>
                </p14:cNvPr>
                <p14:cNvContentPartPr/>
                <p14:nvPr/>
              </p14:nvContentPartPr>
              <p14:xfrm>
                <a:off x="6865245" y="1160138"/>
                <a:ext cx="110160" cy="164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4845C0-B993-B2FE-B13F-4AA679C623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56245" y="1151138"/>
                  <a:ext cx="127800" cy="182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00" name="Picture 4" descr="The Newton-Raphson Method – Yasin ÇAPAR">
            <a:extLst>
              <a:ext uri="{FF2B5EF4-FFF2-40B4-BE49-F238E27FC236}">
                <a16:creationId xmlns:a16="http://schemas.microsoft.com/office/drawing/2014/main" id="{91D567B0-1DB8-539D-83CA-B1FDEF7D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3581584"/>
            <a:ext cx="35433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3DB6F8-25FF-6AA9-A54E-109007B7E479}"/>
                  </a:ext>
                </a:extLst>
              </p:cNvPr>
              <p:cNvSpPr txBox="1"/>
              <p:nvPr/>
            </p:nvSpPr>
            <p:spPr>
              <a:xfrm>
                <a:off x="7867650" y="3980435"/>
                <a:ext cx="35433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our case,</a:t>
                </a:r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3DB6F8-25FF-6AA9-A54E-109007B7E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650" y="3980435"/>
                <a:ext cx="3543300" cy="846514"/>
              </a:xfrm>
              <a:prstGeom prst="rect">
                <a:avLst/>
              </a:prstGeom>
              <a:blipFill>
                <a:blip r:embed="rId24"/>
                <a:stretch>
                  <a:fillRect l="-1549" t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54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(continued)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1BC206-225A-158E-338C-F96264E2EB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4952" y="1530347"/>
            <a:ext cx="6081808" cy="496252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2FA7A-2117-7932-9F34-DA883C2914B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4201F739-C475-F955-98CE-2230142EA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6560" y="1657350"/>
                <a:ext cx="5114815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z-statistic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en-US" dirty="0"/>
                  <a:t>, and is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distributed.</a:t>
                </a:r>
              </a:p>
              <a:p>
                <a:r>
                  <a:rPr lang="en-US" dirty="0"/>
                  <a:t>Check the </a:t>
                </a:r>
                <a:r>
                  <a:rPr lang="en-US" i="1" dirty="0"/>
                  <a:t>p</a:t>
                </a:r>
                <a:r>
                  <a:rPr lang="en-US" dirty="0"/>
                  <a:t>-value for </a:t>
                </a:r>
                <a:r>
                  <a:rPr lang="en-US" i="1" dirty="0"/>
                  <a:t>Balance</a:t>
                </a:r>
                <a:r>
                  <a:rPr lang="en-US" dirty="0"/>
                  <a:t>. Conclusion?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4201F739-C475-F955-98CE-2230142EA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1657350"/>
                <a:ext cx="5114815" cy="4434840"/>
              </a:xfrm>
              <a:prstGeom prst="rect">
                <a:avLst/>
              </a:prstGeom>
              <a:blipFill>
                <a:blip r:embed="rId3"/>
                <a:stretch>
                  <a:fillRect l="-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598A29-2800-942A-6E15-79E86D0F0FE2}"/>
                  </a:ext>
                </a:extLst>
              </p14:cNvPr>
              <p14:cNvContentPartPr/>
              <p14:nvPr/>
            </p14:nvContentPartPr>
            <p14:xfrm>
              <a:off x="1955580" y="4247650"/>
              <a:ext cx="85680" cy="8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598A29-2800-942A-6E15-79E86D0F0F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6940" y="4238650"/>
                <a:ext cx="1033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850E68-AF5F-681F-1D58-76F4233F792B}"/>
                  </a:ext>
                </a:extLst>
              </p14:cNvPr>
              <p14:cNvContentPartPr/>
              <p14:nvPr/>
            </p14:nvContentPartPr>
            <p14:xfrm>
              <a:off x="2565420" y="4282930"/>
              <a:ext cx="193680" cy="84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850E68-AF5F-681F-1D58-76F4233F79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6780" y="4273930"/>
                <a:ext cx="211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23C89B-C123-EDEF-4D42-B257B010ED71}"/>
                  </a:ext>
                </a:extLst>
              </p14:cNvPr>
              <p14:cNvContentPartPr/>
              <p14:nvPr/>
            </p14:nvContentPartPr>
            <p14:xfrm>
              <a:off x="3593940" y="4231810"/>
              <a:ext cx="126360" cy="99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23C89B-C123-EDEF-4D42-B257B010ED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85300" y="4223170"/>
                <a:ext cx="144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1881EA-EA47-0442-CDC6-87F8C5AC487D}"/>
                  </a:ext>
                </a:extLst>
              </p14:cNvPr>
              <p14:cNvContentPartPr/>
              <p14:nvPr/>
            </p14:nvContentPartPr>
            <p14:xfrm>
              <a:off x="4267140" y="4219210"/>
              <a:ext cx="200880" cy="106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1881EA-EA47-0442-CDC6-87F8C5AC48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8500" y="4210570"/>
                <a:ext cx="21852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05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/>
                  <a:t> can be generalized to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>
                    <a:solidFill>
                      <a:srgbClr val="C00000"/>
                    </a:solidFill>
                  </a:rPr>
                  <a:t>odds</a:t>
                </a:r>
                <a:r>
                  <a:rPr lang="en-US" dirty="0"/>
                  <a:t>. Odds represent </a:t>
                </a:r>
                <a:r>
                  <a:rPr lang="en-US" dirty="0">
                    <a:solidFill>
                      <a:srgbClr val="C00000"/>
                    </a:solidFill>
                  </a:rPr>
                  <a:t>chances</a:t>
                </a:r>
                <a:r>
                  <a:rPr lang="en-US" dirty="0"/>
                  <a:t> (</a:t>
                </a:r>
                <a:r>
                  <a:rPr lang="en-US" i="1" dirty="0"/>
                  <a:t>e.g.,</a:t>
                </a:r>
                <a:r>
                  <a:rPr lang="en-US" dirty="0"/>
                  <a:t> in betting)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WHAT and WHY of Log Odds. WHAT are Log Odds and WHY are they… | by Piyush  Agarwal | Towards Data Science">
            <a:extLst>
              <a:ext uri="{FF2B5EF4-FFF2-40B4-BE49-F238E27FC236}">
                <a16:creationId xmlns:a16="http://schemas.microsoft.com/office/drawing/2014/main" id="{5F278AF0-5A28-A88A-9234-9313219D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50" y="4586864"/>
            <a:ext cx="2762250" cy="1265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BA2BA-80B7-23D1-5B94-005D372D3D31}"/>
                  </a:ext>
                </a:extLst>
              </p:cNvPr>
              <p:cNvSpPr txBox="1"/>
              <p:nvPr/>
            </p:nvSpPr>
            <p:spPr>
              <a:xfrm>
                <a:off x="7700214" y="5927018"/>
                <a:ext cx="4466386" cy="898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𝑦𝑒𝑙𝑙𝑜𝑤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BA2BA-80B7-23D1-5B94-005D372D3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214" y="5927018"/>
                <a:ext cx="4466386" cy="8983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1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deal with Odds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The key point here is that we can </a:t>
                </a:r>
                <a:r>
                  <a:rPr lang="en-US" i="1" dirty="0">
                    <a:solidFill>
                      <a:srgbClr val="C00000"/>
                    </a:solidFill>
                  </a:rPr>
                  <a:t>interpret the logistic regression in terms of odds (chances)</a:t>
                </a:r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br>
                  <a:rPr lang="en-US" dirty="0"/>
                </a:br>
                <a:r>
                  <a:rPr lang="en-US" sz="1400" dirty="0"/>
                  <a:t>(not the formula or nitty-gritty details!)</a:t>
                </a: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The odds ratio</a:t>
                </a:r>
              </a:p>
              <a:p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To understand the effect of a regression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, </a:t>
                </a:r>
                <a:br>
                  <a:rPr lang="en-US" b="0" dirty="0">
                    <a:latin typeface="+mn-lt"/>
                    <a:ea typeface="Cambria Math" panose="02040503050406030204" pitchFamily="18" charset="0"/>
                  </a:rPr>
                </a:br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let’s see what happens 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, while all other covariates are kept fixed.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odds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 |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odds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 |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Interpretation: By increasing covariate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by one, we change the odds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NB! The odds ratio of 1 represents no change.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WHAT and WHY of Log Odds. WHAT are Log Odds and WHY are they… | by Piyush  Agarwal | Towards Data Science">
            <a:extLst>
              <a:ext uri="{FF2B5EF4-FFF2-40B4-BE49-F238E27FC236}">
                <a16:creationId xmlns:a16="http://schemas.microsoft.com/office/drawing/2014/main" id="{8FCE3821-E04B-84E0-654F-F5020E32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50" y="28679"/>
            <a:ext cx="2762250" cy="1265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1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8148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Questions:</a:t>
                </a:r>
              </a:p>
              <a:p>
                <a:r>
                  <a:rPr lang="en-US" dirty="0"/>
                  <a:t>What happens with the odds to default when </a:t>
                </a:r>
                <a:r>
                  <a:rPr lang="en-US" i="1" dirty="0"/>
                  <a:t>income</a:t>
                </a:r>
                <a:r>
                  <a:rPr lang="en-US" dirty="0"/>
                  <a:t> increases by 10,000 dollars?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𝑜𝑑𝑑𝑠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𝑟𝑎𝑡𝑖𝑜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0000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3.03∙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happens with the odds to default when </a:t>
                </a:r>
                <a:r>
                  <a:rPr lang="en-US" i="1" dirty="0"/>
                  <a:t>balance</a:t>
                </a:r>
                <a:r>
                  <a:rPr lang="en-US" dirty="0"/>
                  <a:t> increases by 100 dollars?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𝑜𝑑𝑑𝑠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𝑟𝑎𝑡𝑖𝑜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=1.78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286739-539E-C71F-D4B0-A2862776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77" y="1657350"/>
            <a:ext cx="7200900" cy="2166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1F44C0-5E38-0048-7A36-930E6988D35D}"/>
                  </a:ext>
                </a:extLst>
              </p:cNvPr>
              <p:cNvSpPr txBox="1"/>
              <p:nvPr/>
            </p:nvSpPr>
            <p:spPr>
              <a:xfrm>
                <a:off x="7459402" y="19261"/>
                <a:ext cx="4692650" cy="7991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odds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|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odds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|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1F44C0-5E38-0048-7A36-930E6988D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402" y="19261"/>
                <a:ext cx="4692650" cy="799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469B91-C46B-E27B-99C2-0C643C49A384}"/>
              </a:ext>
            </a:extLst>
          </p:cNvPr>
          <p:cNvSpPr txBox="1"/>
          <p:nvPr/>
        </p:nvSpPr>
        <p:spPr>
          <a:xfrm>
            <a:off x="6091874" y="833095"/>
            <a:ext cx="6118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NB! The odds ratio of 1 represents no change.</a:t>
            </a:r>
          </a:p>
        </p:txBody>
      </p:sp>
    </p:spTree>
    <p:extLst>
      <p:ext uri="{BB962C8B-B14F-4D97-AF65-F5344CB8AC3E}">
        <p14:creationId xmlns:p14="http://schemas.microsoft.com/office/powerpoint/2010/main" val="57888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324634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r>
                  <a:rPr lang="en-US" dirty="0"/>
                  <a:t>Assume that we can estimate the probability that a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belongs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The probability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the Bayes classifier performs classification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1,2,   … 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For instance,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𝑃𝑟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𝑚𝑎𝑙𝑒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=50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𝑘𝑔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=0.1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𝑃𝑟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𝑚𝑎𝑙𝑒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=50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𝑘𝑔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if you have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instead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denotes a number of features)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becomes much more complex! To tackle this issue, </a:t>
                </a:r>
                <a:r>
                  <a:rPr lang="en-US" i="1" dirty="0"/>
                  <a:t>Naïve Bayes classifier</a:t>
                </a:r>
                <a:r>
                  <a:rPr lang="en-US" dirty="0"/>
                  <a:t> is introduced.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648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denotes a number of features.</a:t>
                </a:r>
              </a:p>
              <a:p>
                <a:r>
                  <a:rPr lang="en-US" dirty="0"/>
                  <a:t>Our problem was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becomes much more complex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Using the Bayes theorem,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can be expressed as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the independent assumption -- all features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are mutually independent</a:t>
                </a:r>
                <a:r>
                  <a:rPr lang="en-US" sz="1400" dirty="0"/>
                  <a:t> (the term “</a:t>
                </a:r>
                <a:r>
                  <a:rPr lang="en-US" sz="1400" i="1" dirty="0"/>
                  <a:t>naïve” comes from here</a:t>
                </a:r>
                <a:r>
                  <a:rPr lang="en-US" sz="1400" dirty="0"/>
                  <a:t>)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  <a:blipFill>
                <a:blip r:embed="rId2"/>
                <a:stretch>
                  <a:fillRect l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Bayes' rule with a simple and practical example | by Tirthajyoti Sarkar |  Towards Data Science">
            <a:extLst>
              <a:ext uri="{FF2B5EF4-FFF2-40B4-BE49-F238E27FC236}">
                <a16:creationId xmlns:a16="http://schemas.microsoft.com/office/drawing/2014/main" id="{416D7857-871F-6DA0-832C-93BB3225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7" y="4858199"/>
            <a:ext cx="2741613" cy="1974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182B5-7538-DE73-5B84-0D8C688F5E63}"/>
              </a:ext>
            </a:extLst>
          </p:cNvPr>
          <p:cNvSpPr txBox="1"/>
          <p:nvPr/>
        </p:nvSpPr>
        <p:spPr>
          <a:xfrm>
            <a:off x="9320744" y="4488867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97256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Naïve 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https://youtu.be/O2L2Uv9pdDA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009620-2C86-82E5-938F-2A4E6D68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827230"/>
            <a:ext cx="3883025" cy="1769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4E9259-C742-69D8-6F44-5192FB9D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4035743"/>
            <a:ext cx="3883025" cy="1439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CB4C9-45D3-4B34-4E9C-24305FF77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322"/>
          <a:stretch/>
        </p:blipFill>
        <p:spPr>
          <a:xfrm>
            <a:off x="4635703" y="1965570"/>
            <a:ext cx="1403148" cy="32616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B69514-1658-70F4-353F-32B4110FC1B6}"/>
                  </a:ext>
                </a:extLst>
              </p:cNvPr>
              <p:cNvSpPr txBox="1"/>
              <p:nvPr/>
            </p:nvSpPr>
            <p:spPr>
              <a:xfrm>
                <a:off x="6743700" y="207556"/>
                <a:ext cx="5067300" cy="4104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B69514-1658-70F4-353F-32B4110FC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207556"/>
                <a:ext cx="5067300" cy="410497"/>
              </a:xfrm>
              <a:prstGeom prst="rect">
                <a:avLst/>
              </a:prstGeom>
              <a:blipFill>
                <a:blip r:embed="rId5"/>
                <a:stretch>
                  <a:fillRect b="-72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4835F2B-FF39-4A76-FB06-3A8CEFC90368}"/>
              </a:ext>
            </a:extLst>
          </p:cNvPr>
          <p:cNvSpPr txBox="1"/>
          <p:nvPr/>
        </p:nvSpPr>
        <p:spPr>
          <a:xfrm>
            <a:off x="323326" y="1689100"/>
            <a:ext cx="144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</a:t>
            </a:r>
            <a:r>
              <a:rPr lang="en-US" dirty="0"/>
              <a:t>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4915B-0537-309B-F849-E1E22F026695}"/>
              </a:ext>
            </a:extLst>
          </p:cNvPr>
          <p:cNvSpPr txBox="1"/>
          <p:nvPr/>
        </p:nvSpPr>
        <p:spPr>
          <a:xfrm>
            <a:off x="253476" y="5178778"/>
            <a:ext cx="144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</a:t>
            </a:r>
            <a:r>
              <a:rPr lang="en-US" dirty="0"/>
              <a:t>PAM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C318E-7899-594A-1ED0-991A2C7ED968}"/>
              </a:ext>
            </a:extLst>
          </p:cNvPr>
          <p:cNvSpPr txBox="1"/>
          <p:nvPr/>
        </p:nvSpPr>
        <p:spPr>
          <a:xfrm>
            <a:off x="7124700" y="1291811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“Dear Friend”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0B6BB-2DEF-7197-1B42-1DC8D1B5167A}"/>
              </a:ext>
            </a:extLst>
          </p:cNvPr>
          <p:cNvSpPr/>
          <p:nvPr/>
        </p:nvSpPr>
        <p:spPr>
          <a:xfrm>
            <a:off x="2076450" y="4313719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3D5D51-47E1-E1F9-7AA0-2E476194F2A0}"/>
              </a:ext>
            </a:extLst>
          </p:cNvPr>
          <p:cNvSpPr/>
          <p:nvPr/>
        </p:nvSpPr>
        <p:spPr>
          <a:xfrm>
            <a:off x="2705100" y="4466812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9DD8C-4FAB-C10E-03E3-0BE1AF0F63B6}"/>
              </a:ext>
            </a:extLst>
          </p:cNvPr>
          <p:cNvSpPr/>
          <p:nvPr/>
        </p:nvSpPr>
        <p:spPr>
          <a:xfrm>
            <a:off x="3343799" y="4610582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3A929D-24A2-30CB-C36A-96055E86AB63}"/>
              </a:ext>
            </a:extLst>
          </p:cNvPr>
          <p:cNvSpPr/>
          <p:nvPr/>
        </p:nvSpPr>
        <p:spPr>
          <a:xfrm>
            <a:off x="3969274" y="4019859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7A6C1A-8626-A0FC-4776-E91C8A25B4BC}"/>
              </a:ext>
            </a:extLst>
          </p:cNvPr>
          <p:cNvSpPr/>
          <p:nvPr/>
        </p:nvSpPr>
        <p:spPr>
          <a:xfrm>
            <a:off x="2200799" y="172864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DD2F33-7247-B115-FFF4-700C00EDE958}"/>
              </a:ext>
            </a:extLst>
          </p:cNvPr>
          <p:cNvSpPr/>
          <p:nvPr/>
        </p:nvSpPr>
        <p:spPr>
          <a:xfrm>
            <a:off x="2800874" y="215409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B4818F-C490-8691-A1C2-E81885241D50}"/>
              </a:ext>
            </a:extLst>
          </p:cNvPr>
          <p:cNvSpPr/>
          <p:nvPr/>
        </p:nvSpPr>
        <p:spPr>
          <a:xfrm>
            <a:off x="3394599" y="243778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D6B904-B674-E5DE-FA35-528CF0E10C9C}"/>
              </a:ext>
            </a:extLst>
          </p:cNvPr>
          <p:cNvSpPr/>
          <p:nvPr/>
        </p:nvSpPr>
        <p:spPr>
          <a:xfrm>
            <a:off x="4007374" y="2716218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4A2C0C-8894-58E0-19D0-864A16E43CA7}"/>
              </a:ext>
            </a:extLst>
          </p:cNvPr>
          <p:cNvSpPr txBox="1"/>
          <p:nvPr/>
        </p:nvSpPr>
        <p:spPr>
          <a:xfrm>
            <a:off x="6000430" y="1984336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0.43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F4F7BA-38F2-C9D6-1C20-FBE05B4A1415}"/>
              </a:ext>
            </a:extLst>
          </p:cNvPr>
          <p:cNvSpPr txBox="1"/>
          <p:nvPr/>
        </p:nvSpPr>
        <p:spPr>
          <a:xfrm>
            <a:off x="6000430" y="2257148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E6DD6C-47F6-1172-B525-7E46DC3F136C}"/>
              </a:ext>
            </a:extLst>
          </p:cNvPr>
          <p:cNvSpPr txBox="1"/>
          <p:nvPr/>
        </p:nvSpPr>
        <p:spPr>
          <a:xfrm>
            <a:off x="6000430" y="2530843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E8A452-0731-F311-EFF7-6EF8EEFFEBB3}"/>
              </a:ext>
            </a:extLst>
          </p:cNvPr>
          <p:cNvSpPr txBox="1"/>
          <p:nvPr/>
        </p:nvSpPr>
        <p:spPr>
          <a:xfrm>
            <a:off x="6000430" y="2813253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F736DF-8015-7C8A-A39B-5EF9A2A401BC}"/>
              </a:ext>
            </a:extLst>
          </p:cNvPr>
          <p:cNvSpPr txBox="1"/>
          <p:nvPr/>
        </p:nvSpPr>
        <p:spPr>
          <a:xfrm>
            <a:off x="6000430" y="4114597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1B0243-5B28-68CD-BBF4-E6D7ED701BC7}"/>
              </a:ext>
            </a:extLst>
          </p:cNvPr>
          <p:cNvSpPr txBox="1"/>
          <p:nvPr/>
        </p:nvSpPr>
        <p:spPr>
          <a:xfrm>
            <a:off x="6000430" y="4387409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40E882-CCD3-BAF1-4ADD-158D03481F91}"/>
              </a:ext>
            </a:extLst>
          </p:cNvPr>
          <p:cNvSpPr txBox="1"/>
          <p:nvPr/>
        </p:nvSpPr>
        <p:spPr>
          <a:xfrm>
            <a:off x="6000430" y="4665867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0.09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6F5714-8DD6-8E15-7958-5EF7A9A90850}"/>
              </a:ext>
            </a:extLst>
          </p:cNvPr>
          <p:cNvSpPr txBox="1"/>
          <p:nvPr/>
        </p:nvSpPr>
        <p:spPr>
          <a:xfrm>
            <a:off x="6000430" y="4948277"/>
            <a:ext cx="57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0.45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256600-A0DC-7DE3-A58B-352AD7647EF9}"/>
              </a:ext>
            </a:extLst>
          </p:cNvPr>
          <p:cNvSpPr txBox="1"/>
          <p:nvPr/>
        </p:nvSpPr>
        <p:spPr>
          <a:xfrm>
            <a:off x="7124700" y="413939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“Lunch Money </a:t>
            </a:r>
            <a:r>
              <a:rPr lang="en-US" b="1" dirty="0" err="1"/>
              <a:t>Money</a:t>
            </a:r>
            <a:r>
              <a:rPr lang="en-US" b="1" dirty="0"/>
              <a:t> </a:t>
            </a:r>
            <a:r>
              <a:rPr lang="en-US" b="1" dirty="0" err="1"/>
              <a:t>Money</a:t>
            </a:r>
            <a:r>
              <a:rPr lang="en-US" b="1" dirty="0"/>
              <a:t>”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D9DD5DB-55FF-DC65-D357-FA3E1ADBC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49" y="3411443"/>
            <a:ext cx="1259951" cy="31381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194AB89-793B-EFB1-253B-C2765A7F3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49" y="5591257"/>
            <a:ext cx="1259951" cy="3149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7E459B0-3D54-4DCC-6092-48DB6F3FF60F}"/>
                  </a:ext>
                </a:extLst>
              </p:cNvPr>
              <p:cNvSpPr txBox="1"/>
              <p:nvPr/>
            </p:nvSpPr>
            <p:spPr>
              <a:xfrm>
                <a:off x="7124700" y="1803256"/>
                <a:ext cx="5067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0.43∙0.29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0.67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7E459B0-3D54-4DCC-6092-48DB6F3F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1803256"/>
                <a:ext cx="506730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CFD421B-07D1-7C4E-FEF6-B74032CA32E4}"/>
                  </a:ext>
                </a:extLst>
              </p:cNvPr>
              <p:cNvSpPr txBox="1"/>
              <p:nvPr/>
            </p:nvSpPr>
            <p:spPr>
              <a:xfrm>
                <a:off x="7124700" y="2859741"/>
                <a:ext cx="5067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Dear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E584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Friend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E584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E584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br>
                  <a:rPr lang="en-US" b="0" i="0" dirty="0">
                    <a:solidFill>
                      <a:srgbClr val="FE5844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0.27∙0.18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0.33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CFD421B-07D1-7C4E-FEF6-B74032C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859741"/>
                <a:ext cx="5067300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56491F-85D0-A715-8F21-2361472E30B2}"/>
                  </a:ext>
                </a:extLst>
              </p:cNvPr>
              <p:cNvSpPr txBox="1"/>
              <p:nvPr/>
            </p:nvSpPr>
            <p:spPr>
              <a:xfrm>
                <a:off x="7124700" y="4649176"/>
                <a:ext cx="506730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Lunch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Lunch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Money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0.19∙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0.67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=0.00127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56491F-85D0-A715-8F21-2361472E3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4649176"/>
                <a:ext cx="5067300" cy="9469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23F8BC-A98E-A318-E59B-C0C136693B98}"/>
                  </a:ext>
                </a:extLst>
              </p:cNvPr>
              <p:cNvSpPr txBox="1"/>
              <p:nvPr/>
            </p:nvSpPr>
            <p:spPr>
              <a:xfrm>
                <a:off x="7124700" y="5705661"/>
                <a:ext cx="506730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Lunch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Lunch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Money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FE5844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0.09∙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0.33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=0.0027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23F8BC-A98E-A318-E59B-C0C13669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5705661"/>
                <a:ext cx="5067300" cy="9469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18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the 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1771650"/>
              </a:xfrm>
            </p:spPr>
            <p:txBody>
              <a:bodyPr/>
              <a:lstStyle/>
              <a:p>
                <a:r>
                  <a:rPr lang="en-US" dirty="0"/>
                  <a:t>The overall Bayes error rate is given as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where the expectation is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177165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46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562477"/>
              </a:xfrm>
            </p:spPr>
            <p:txBody>
              <a:bodyPr/>
              <a:lstStyle/>
              <a:p>
                <a:r>
                  <a:rPr lang="en-US" dirty="0"/>
                  <a:t>Training error rate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dirty="0"/>
                  <a:t> is an indicator function and is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else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training error rate is the fraction of misclassification made on our training set.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562477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14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49"/>
            <a:ext cx="11579001" cy="4562477"/>
          </a:xfrm>
        </p:spPr>
        <p:txBody>
          <a:bodyPr/>
          <a:lstStyle/>
          <a:p>
            <a:r>
              <a:rPr lang="en-US" i="1" dirty="0"/>
              <a:t>Test error </a:t>
            </a:r>
            <a:r>
              <a:rPr lang="en-US" dirty="0"/>
              <a:t>is the same as the training error </a:t>
            </a:r>
            <a:br>
              <a:rPr lang="en-US" dirty="0"/>
            </a:br>
            <a:r>
              <a:rPr lang="en-US" dirty="0"/>
              <a:t>except that it is calculated on our </a:t>
            </a:r>
            <a:r>
              <a:rPr lang="en-US" i="1" dirty="0"/>
              <a:t>test set</a:t>
            </a:r>
            <a:r>
              <a:rPr lang="en-US" dirty="0"/>
              <a:t>.</a:t>
            </a:r>
          </a:p>
          <a:p>
            <a:r>
              <a:rPr lang="en-US" dirty="0"/>
              <a:t>This gives a </a:t>
            </a:r>
            <a:r>
              <a:rPr lang="en-US" i="1" dirty="0"/>
              <a:t>better indication of the true performance </a:t>
            </a:r>
            <a:r>
              <a:rPr lang="en-US" dirty="0"/>
              <a:t>of the classifier than the training error.</a:t>
            </a:r>
          </a:p>
          <a:p>
            <a:r>
              <a:rPr lang="en-US" dirty="0"/>
              <a:t>We assume that a </a:t>
            </a:r>
            <a:r>
              <a:rPr lang="en-US" i="1" dirty="0"/>
              <a:t>good classifier </a:t>
            </a:r>
            <a:r>
              <a:rPr lang="en-US" dirty="0"/>
              <a:t>is a classifier with a </a:t>
            </a:r>
            <a:r>
              <a:rPr lang="en-US" i="1" dirty="0"/>
              <a:t>low test error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82430-FF68-CFA0-B535-5272CB24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3" y="3677960"/>
            <a:ext cx="5411687" cy="3043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07D360-B348-B6B7-FB16-9FADB7A9112F}"/>
                  </a:ext>
                </a:extLst>
              </p14:cNvPr>
              <p14:cNvContentPartPr/>
              <p14:nvPr/>
            </p14:nvContentPartPr>
            <p14:xfrm>
              <a:off x="6121340" y="4350970"/>
              <a:ext cx="438120" cy="177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07D360-B348-B6B7-FB16-9FADB7A91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2340" y="4341970"/>
                <a:ext cx="455760" cy="195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F82BCA-DC06-3942-C850-337F775BE9DC}"/>
              </a:ext>
            </a:extLst>
          </p:cNvPr>
          <p:cNvSpPr txBox="1"/>
          <p:nvPr/>
        </p:nvSpPr>
        <p:spPr>
          <a:xfrm>
            <a:off x="6559460" y="4205284"/>
            <a:ext cx="212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 this from Module 2!</a:t>
            </a:r>
          </a:p>
        </p:txBody>
      </p:sp>
    </p:spTree>
    <p:extLst>
      <p:ext uri="{BB962C8B-B14F-4D97-AF65-F5344CB8AC3E}">
        <p14:creationId xmlns:p14="http://schemas.microsoft.com/office/powerpoint/2010/main" val="2874053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</p:spTree>
    <p:extLst>
      <p:ext uri="{BB962C8B-B14F-4D97-AF65-F5344CB8AC3E}">
        <p14:creationId xmlns:p14="http://schemas.microsoft.com/office/powerpoint/2010/main" val="3209947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KNN classifier estimates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C00000"/>
                    </a:solidFill>
                  </a:rPr>
                  <a:t>non-parametrically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Classification is done by a </a:t>
                </a:r>
                <a:r>
                  <a:rPr lang="en-US" i="1" dirty="0">
                    <a:solidFill>
                      <a:srgbClr val="C00000"/>
                    </a:solidFill>
                  </a:rPr>
                  <a:t>majority vote</a:t>
                </a:r>
                <a:r>
                  <a:rPr lang="en-US" dirty="0"/>
                  <a:t>: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FBBA61-A054-E40A-7CC5-7C1DAAD9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0" y="2741373"/>
            <a:ext cx="4262750" cy="3614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CAD116C8-69A7-FEB3-0FDC-30B0E82B9F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9300" y="3028950"/>
                <a:ext cx="6178177" cy="3063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𝑔𝑟𝑒𝑒𝑛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/3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/3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=7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𝑔𝑟𝑒𝑒𝑛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number of neighbors</a:t>
                </a: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CAD116C8-69A7-FEB3-0FDC-30B0E82B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00" y="3028950"/>
                <a:ext cx="6178177" cy="3063240"/>
              </a:xfrm>
              <a:prstGeom prst="rect">
                <a:avLst/>
              </a:prstGeom>
              <a:blipFill>
                <a:blip r:embed="rId4"/>
                <a:stretch>
                  <a:fillRect l="-592" b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2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Classification and discrimination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KNN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2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BDAF11-10AB-68DC-6684-127A3254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867758"/>
            <a:ext cx="11798300" cy="59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3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classification is made to the same class as the one nearest neighbor.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large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decision boundary tends towards a straight line.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Discussion:</a:t>
                </a:r>
              </a:p>
              <a:p>
                <a:r>
                  <a:rPr lang="en-US" dirty="0"/>
                  <a:t>When is the bias large?  When is the variance large?</a:t>
                </a:r>
              </a:p>
              <a:p>
                <a:r>
                  <a:rPr lang="en-US" dirty="0"/>
                  <a:t>How to find the optimal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A125E-2B44-C240-2B1F-640354788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485258"/>
            <a:ext cx="5867400" cy="1443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92D930-7371-83E1-EEFC-CF690DC7B758}"/>
              </a:ext>
            </a:extLst>
          </p:cNvPr>
          <p:cNvSpPr txBox="1"/>
          <p:nvPr/>
        </p:nvSpPr>
        <p:spPr>
          <a:xfrm>
            <a:off x="6394450" y="4838700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 Bias</a:t>
            </a:r>
          </a:p>
          <a:p>
            <a:pPr algn="ctr"/>
            <a:r>
              <a:rPr lang="en-US" sz="1400" dirty="0"/>
              <a:t>Low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5534E-B51E-0B21-44C2-ABC632B64E4A}"/>
              </a:ext>
            </a:extLst>
          </p:cNvPr>
          <p:cNvSpPr txBox="1"/>
          <p:nvPr/>
        </p:nvSpPr>
        <p:spPr>
          <a:xfrm>
            <a:off x="10379338" y="4838700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 Bias</a:t>
            </a:r>
          </a:p>
          <a:p>
            <a:pPr algn="ctr"/>
            <a:r>
              <a:rPr lang="en-US" sz="1400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382389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find the optimal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51444C-7DE4-8D38-065D-6A108C416D15}"/>
              </a:ext>
            </a:extLst>
          </p:cNvPr>
          <p:cNvCxnSpPr/>
          <p:nvPr/>
        </p:nvCxnSpPr>
        <p:spPr>
          <a:xfrm>
            <a:off x="4019550" y="4324350"/>
            <a:ext cx="3898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9B8E60-2013-E58C-5237-C572017AF71E}"/>
              </a:ext>
            </a:extLst>
          </p:cNvPr>
          <p:cNvCxnSpPr>
            <a:cxnSpLocks/>
          </p:cNvCxnSpPr>
          <p:nvPr/>
        </p:nvCxnSpPr>
        <p:spPr>
          <a:xfrm flipV="1">
            <a:off x="4019550" y="2355850"/>
            <a:ext cx="0" cy="1968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27135B-F154-CAA8-6466-8314376A5543}"/>
              </a:ext>
            </a:extLst>
          </p:cNvPr>
          <p:cNvSpPr txBox="1"/>
          <p:nvPr/>
        </p:nvSpPr>
        <p:spPr>
          <a:xfrm>
            <a:off x="2355850" y="23558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Test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3957B-F69E-36C7-FC41-7CB6EAFAD48E}"/>
                  </a:ext>
                </a:extLst>
              </p:cNvPr>
              <p:cNvSpPr txBox="1"/>
              <p:nvPr/>
            </p:nvSpPr>
            <p:spPr>
              <a:xfrm>
                <a:off x="6950076" y="4424363"/>
                <a:ext cx="159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3957B-F69E-36C7-FC41-7CB6EAFAD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076" y="4424363"/>
                <a:ext cx="15938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5C912C-C620-C91D-03EA-B0F7DEFEECEB}"/>
                  </a:ext>
                </a:extLst>
              </p14:cNvPr>
              <p14:cNvContentPartPr/>
              <p14:nvPr/>
            </p14:nvContentPartPr>
            <p14:xfrm>
              <a:off x="4197500" y="2723770"/>
              <a:ext cx="3415320" cy="1321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5C912C-C620-C91D-03EA-B0F7DEFEEC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8500" y="2715130"/>
                <a:ext cx="3432960" cy="1339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7B18DE7-0BE5-F4F3-4E04-4FFE67C02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369" y="2761696"/>
            <a:ext cx="1003263" cy="758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348E3E-E340-1EB7-CC53-0EC268F23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1" y="1941821"/>
            <a:ext cx="990040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4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es kNN (k-Nearest Neighbors) suffer from the curse of dimensionality and  if it does how so? - Quora">
            <a:extLst>
              <a:ext uri="{FF2B5EF4-FFF2-40B4-BE49-F238E27FC236}">
                <a16:creationId xmlns:a16="http://schemas.microsoft.com/office/drawing/2014/main" id="{C8CE49E2-08BC-E38A-CC06-AEBD33453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5"/>
          <a:stretch/>
        </p:blipFill>
        <p:spPr bwMode="auto">
          <a:xfrm>
            <a:off x="2101850" y="4367017"/>
            <a:ext cx="5422900" cy="24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KNN can be quite good if the number of predictors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small and the number of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large.</a:t>
                </a:r>
                <a:br>
                  <a:rPr lang="en-US" dirty="0"/>
                </a:br>
                <a:r>
                  <a:rPr lang="en-US" dirty="0"/>
                  <a:t>We need enough close neighbors to make a good classification.</a:t>
                </a:r>
              </a:p>
              <a:p>
                <a:r>
                  <a:rPr lang="en-US" dirty="0"/>
                  <a:t>The effectiveness of the KNN classifier falls quickly when the dimension of the predictor space is high.</a:t>
                </a:r>
              </a:p>
              <a:p>
                <a:r>
                  <a:rPr lang="en-US" dirty="0"/>
                  <a:t>Why?</a:t>
                </a:r>
                <a:br>
                  <a:rPr lang="en-US" dirty="0"/>
                </a:br>
                <a:r>
                  <a:rPr lang="en-US" dirty="0"/>
                  <a:t>Because the nearest neighbors tend to be far away in high dimensional space.</a:t>
                </a:r>
                <a:br>
                  <a:rPr lang="en-US" dirty="0"/>
                </a:br>
                <a:r>
                  <a:rPr lang="en-US" dirty="0"/>
                  <a:t>KNN is based on “nearest neighbors” and neighbors are going far away.. Not good!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0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 Paradigms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05438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Paradigms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approaches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Diagnostic Paradigm</a:t>
                </a:r>
              </a:p>
              <a:p>
                <a:r>
                  <a:rPr lang="en-US" i="1" dirty="0"/>
                  <a:t>Directly</a:t>
                </a:r>
                <a:r>
                  <a:rPr lang="en-US" dirty="0"/>
                  <a:t>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e.g.,</a:t>
                </a:r>
                <a:r>
                  <a:rPr lang="en-US" dirty="0"/>
                  <a:t> Logistic regression, KNN classification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Sampling Paradigm</a:t>
                </a:r>
              </a:p>
              <a:p>
                <a:r>
                  <a:rPr lang="en-US" i="1" dirty="0"/>
                  <a:t>Indirectly</a:t>
                </a:r>
                <a:r>
                  <a:rPr lang="en-US" dirty="0"/>
                  <a:t>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by modeling 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and the prior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FBB6B-8123-4E95-A4B2-33A7C981403E}"/>
                  </a:ext>
                </a:extLst>
              </p:cNvPr>
              <p:cNvSpPr txBox="1"/>
              <p:nvPr/>
            </p:nvSpPr>
            <p:spPr>
              <a:xfrm>
                <a:off x="8102600" y="5452525"/>
                <a:ext cx="4019550" cy="10863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i="1" dirty="0"/>
                  <a:t>Remember Naïve Bayes Classifier?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FBB6B-8123-4E95-A4B2-33A7C981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600" y="5452525"/>
                <a:ext cx="4019550" cy="1086388"/>
              </a:xfrm>
              <a:prstGeom prst="rect">
                <a:avLst/>
              </a:prstGeom>
              <a:blipFill>
                <a:blip r:embed="rId4"/>
                <a:stretch>
                  <a:fillRect l="-1057" t="-1657" b="-16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Bayes' rule with a simple and practical example | by Tirthajyoti Sarkar |  Towards Data Science">
            <a:extLst>
              <a:ext uri="{FF2B5EF4-FFF2-40B4-BE49-F238E27FC236}">
                <a16:creationId xmlns:a16="http://schemas.microsoft.com/office/drawing/2014/main" id="{7C2DAD64-A7CB-8514-1959-787228EB8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37" y="3213963"/>
            <a:ext cx="2741613" cy="1974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08F923-2111-F979-4195-67C7C41346E2}"/>
              </a:ext>
            </a:extLst>
          </p:cNvPr>
          <p:cNvSpPr txBox="1"/>
          <p:nvPr/>
        </p:nvSpPr>
        <p:spPr>
          <a:xfrm>
            <a:off x="9282644" y="2844631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17363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Rectangle 133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10 Ways to Prepare for the End of the School Year - FamilyEducation">
            <a:extLst>
              <a:ext uri="{FF2B5EF4-FFF2-40B4-BE49-F238E27FC236}">
                <a16:creationId xmlns:a16="http://schemas.microsoft.com/office/drawing/2014/main" id="{3895C608-BA8F-4B8A-DB30-95980273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5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A6E497-E569-7771-95D8-19CB7BB3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5119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50739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845CFE-5D39-71EA-77B7-F73BF6BA4E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13214" y="1773563"/>
            <a:ext cx="6356046" cy="31007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30379D6-476E-5897-BEEF-4FDD0D5DA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5173452"/>
                <a:ext cx="11579001" cy="918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is a qualitative variable for regression.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can be a quantitative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classification!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30379D6-476E-5897-BEEF-4FDD0D5DA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5173452"/>
                <a:ext cx="11579001" cy="918738"/>
              </a:xfrm>
              <a:prstGeom prst="rect">
                <a:avLst/>
              </a:prstGeom>
              <a:blipFill>
                <a:blip r:embed="rId3"/>
                <a:stretch>
                  <a:fillRect l="-369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A215F8-1ABA-C3CC-0301-1E121830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343" y="5718386"/>
            <a:ext cx="6004142" cy="9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We often build models that </a:t>
                </a:r>
                <a:r>
                  <a:rPr lang="en-US" b="1" dirty="0"/>
                  <a:t>predict probabilities of categories</a:t>
                </a:r>
                <a:r>
                  <a:rPr lang="en-US" dirty="0"/>
                  <a:t>, </a:t>
                </a:r>
                <a:r>
                  <a:rPr lang="en-US" i="1" dirty="0"/>
                  <a:t>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1800" i="1" dirty="0"/>
                  <a:t>e.g.,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spam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spam</m:t>
                        </m:r>
                      </m:e>
                    </m:d>
                  </m:oMath>
                </a14:m>
                <a:endParaRPr lang="en-US" sz="1800" b="1" dirty="0">
                  <a:ea typeface="Cambria Math" panose="02040503050406030204" pitchFamily="18" charset="0"/>
                </a:endParaRPr>
              </a:p>
              <a:p>
                <a:r>
                  <a:rPr lang="en-US" i="1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0.2, 0.8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methods?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Three methods for classification </a:t>
            </a:r>
            <a:r>
              <a:rPr lang="en-US" dirty="0"/>
              <a:t>are discussed here:</a:t>
            </a:r>
          </a:p>
          <a:p>
            <a:r>
              <a:rPr lang="en-US" dirty="0"/>
              <a:t>Logistic regression</a:t>
            </a:r>
          </a:p>
          <a:p>
            <a:r>
              <a:rPr lang="en-US" i="1" dirty="0"/>
              <a:t>K</a:t>
            </a:r>
            <a:r>
              <a:rPr lang="en-US" dirty="0"/>
              <a:t>-nearest neighbors</a:t>
            </a:r>
          </a:p>
          <a:p>
            <a:r>
              <a:rPr lang="en-US" dirty="0"/>
              <a:t>Linear and quadratic discriminant analysis (in the next lecture)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87955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D5048-8EE2-0B9D-4F8A-FDA4260A2EDE}"/>
              </a:ext>
            </a:extLst>
          </p:cNvPr>
          <p:cNvSpPr txBox="1"/>
          <p:nvPr/>
        </p:nvSpPr>
        <p:spPr>
          <a:xfrm>
            <a:off x="2404533" y="248590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44016-5B56-30B1-D96C-19001857C4C6}"/>
              </a:ext>
            </a:extLst>
          </p:cNvPr>
          <p:cNvSpPr txBox="1"/>
          <p:nvPr/>
        </p:nvSpPr>
        <p:spPr>
          <a:xfrm>
            <a:off x="2404533" y="517825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Female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DF511-9A2E-46C3-F155-1D8104C1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88" y="1960960"/>
            <a:ext cx="4677805" cy="3996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40794E-931E-14EC-964F-A9CDA4B2E5E5}"/>
              </a:ext>
            </a:extLst>
          </p:cNvPr>
          <p:cNvSpPr txBox="1"/>
          <p:nvPr/>
        </p:nvSpPr>
        <p:spPr>
          <a:xfrm>
            <a:off x="2628901" y="5198493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F1303-9569-793E-25C8-EB76FA5795FD}"/>
              </a:ext>
            </a:extLst>
          </p:cNvPr>
          <p:cNvSpPr txBox="1"/>
          <p:nvPr/>
        </p:nvSpPr>
        <p:spPr>
          <a:xfrm>
            <a:off x="2628901" y="2431557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DCDB1-BCD1-3669-6BDD-5E0B7AE1BB6B}"/>
                  </a:ext>
                </a:extLst>
              </p:cNvPr>
              <p:cNvSpPr txBox="1"/>
              <p:nvPr/>
            </p:nvSpPr>
            <p:spPr>
              <a:xfrm>
                <a:off x="8703733" y="2855241"/>
                <a:ext cx="3488267" cy="1179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female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; binary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1, 0</m:t>
                        </m:r>
                      </m:e>
                    </m:d>
                  </m:oMath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DCDB1-BCD1-3669-6BDD-5E0B7AE1B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733" y="2855241"/>
                <a:ext cx="3488267" cy="1179810"/>
              </a:xfrm>
              <a:prstGeom prst="rect">
                <a:avLst/>
              </a:prstGeom>
              <a:blipFill>
                <a:blip r:embed="rId3"/>
                <a:stretch>
                  <a:fillRect l="-1224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5AE3CB5-EE9D-DC54-9346-9E1844324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032" y="2183056"/>
            <a:ext cx="419100" cy="247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07A74-119F-DC43-355B-5D57368A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632" y="5624926"/>
            <a:ext cx="419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828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3F4577B62C84FB808106A9ED21BFD" ma:contentTypeVersion="13" ma:contentTypeDescription="Create a new document." ma:contentTypeScope="" ma:versionID="723bfde07b6cf399074796fd94a322ce">
  <xsd:schema xmlns:xsd="http://www.w3.org/2001/XMLSchema" xmlns:xs="http://www.w3.org/2001/XMLSchema" xmlns:p="http://schemas.microsoft.com/office/2006/metadata/properties" xmlns:ns3="25e7e0fe-c7c6-4358-b24a-ae515bc7df41" xmlns:ns4="dd8a7710-139b-477d-9823-2f1108691629" targetNamespace="http://schemas.microsoft.com/office/2006/metadata/properties" ma:root="true" ma:fieldsID="d572ae61a6c4d6d1c71409f8290bc9cb" ns3:_="" ns4:_="">
    <xsd:import namespace="25e7e0fe-c7c6-4358-b24a-ae515bc7df41"/>
    <xsd:import namespace="dd8a7710-139b-477d-9823-2f11086916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7e0fe-c7c6-4358-b24a-ae515bc7df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a7710-139b-477d-9823-2f110869162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3C7052-8F35-4974-A021-9D5C1CC09278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dd8a7710-139b-477d-9823-2f1108691629"/>
    <ds:schemaRef ds:uri="25e7e0fe-c7c6-4358-b24a-ae515bc7df4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047C364-D842-48AB-A2E1-1ABE2B1902D2}">
  <ds:schemaRefs>
    <ds:schemaRef ds:uri="25e7e0fe-c7c6-4358-b24a-ae515bc7df41"/>
    <ds:schemaRef ds:uri="dd8a7710-139b-477d-9823-2f11086916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44F7A6-82BE-4016-9310-F7E703AD13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1606</Words>
  <Application>Microsoft Office PowerPoint</Application>
  <PresentationFormat>Widescreen</PresentationFormat>
  <Paragraphs>248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Myriad Pro</vt:lpstr>
      <vt:lpstr>Segoe</vt:lpstr>
      <vt:lpstr>Arial</vt:lpstr>
      <vt:lpstr>Calibri</vt:lpstr>
      <vt:lpstr>Cambria Math</vt:lpstr>
      <vt:lpstr>Courier New</vt:lpstr>
      <vt:lpstr>Microsoft Sans Serif</vt:lpstr>
      <vt:lpstr>times</vt:lpstr>
      <vt:lpstr>Trebuchet MS</vt:lpstr>
      <vt:lpstr>Wingdings</vt:lpstr>
      <vt:lpstr>Light grey logo</vt:lpstr>
      <vt:lpstr>Module 4: Classification Part 1  TMA4268 Statistical Learning V2023</vt:lpstr>
      <vt:lpstr>Overview</vt:lpstr>
      <vt:lpstr>Overview</vt:lpstr>
      <vt:lpstr>What is classification?</vt:lpstr>
      <vt:lpstr>What is classification?</vt:lpstr>
      <vt:lpstr>What is classification?</vt:lpstr>
      <vt:lpstr>What is classification?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The Bayes classifier</vt:lpstr>
      <vt:lpstr>The Bayes classifier</vt:lpstr>
      <vt:lpstr>The Bayes classifier</vt:lpstr>
      <vt:lpstr>The Bayes classifier</vt:lpstr>
      <vt:lpstr>The Bayes classifier</vt:lpstr>
      <vt:lpstr>The Bayes classifier</vt:lpstr>
      <vt:lpstr>The Bayes classifier</vt:lpstr>
      <vt:lpstr>K-Nearest Neighbor (KNN) classifier</vt:lpstr>
      <vt:lpstr>K-Nearest Neighbor (KNN) classifier</vt:lpstr>
      <vt:lpstr>K-Nearest Neighbor (KNN) classifier</vt:lpstr>
      <vt:lpstr>K-Nearest Neighbor (KNN) classifier</vt:lpstr>
      <vt:lpstr>K-Nearest Neighbor (KNN) classifier</vt:lpstr>
      <vt:lpstr>K-Nearest Neighbor (KNN) classifier</vt:lpstr>
      <vt:lpstr>Two Paradigms for Classification</vt:lpstr>
      <vt:lpstr>Two Paradigms for Classification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2</cp:revision>
  <dcterms:created xsi:type="dcterms:W3CDTF">2014-01-06T23:54:53Z</dcterms:created>
  <dcterms:modified xsi:type="dcterms:W3CDTF">2023-01-30T07:49:11Z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0x0101001E83F4577B62C84FB808106A9ED21BFD</vt:lpwstr>
  </property>
</Properties>
</file>